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8"/>
  </p:notesMasterIdLst>
  <p:handoutMasterIdLst>
    <p:handoutMasterId r:id="rId89"/>
  </p:handoutMasterIdLst>
  <p:sldIdLst>
    <p:sldId id="330" r:id="rId3"/>
    <p:sldId id="256" r:id="rId4"/>
    <p:sldId id="274" r:id="rId5"/>
    <p:sldId id="317" r:id="rId6"/>
    <p:sldId id="340" r:id="rId7"/>
    <p:sldId id="260" r:id="rId8"/>
    <p:sldId id="341" r:id="rId9"/>
    <p:sldId id="258" r:id="rId10"/>
    <p:sldId id="344" r:id="rId11"/>
    <p:sldId id="259" r:id="rId12"/>
    <p:sldId id="318" r:id="rId13"/>
    <p:sldId id="343" r:id="rId14"/>
    <p:sldId id="342" r:id="rId15"/>
    <p:sldId id="276" r:id="rId16"/>
    <p:sldId id="262" r:id="rId17"/>
    <p:sldId id="319" r:id="rId18"/>
    <p:sldId id="261" r:id="rId19"/>
    <p:sldId id="320" r:id="rId20"/>
    <p:sldId id="263" r:id="rId21"/>
    <p:sldId id="321" r:id="rId22"/>
    <p:sldId id="264" r:id="rId23"/>
    <p:sldId id="265" r:id="rId24"/>
    <p:sldId id="266" r:id="rId25"/>
    <p:sldId id="277" r:id="rId26"/>
    <p:sldId id="278" r:id="rId27"/>
    <p:sldId id="279" r:id="rId28"/>
    <p:sldId id="280" r:id="rId29"/>
    <p:sldId id="384" r:id="rId30"/>
    <p:sldId id="281" r:id="rId31"/>
    <p:sldId id="282" r:id="rId32"/>
    <p:sldId id="385" r:id="rId33"/>
    <p:sldId id="386" r:id="rId34"/>
    <p:sldId id="345" r:id="rId35"/>
    <p:sldId id="287" r:id="rId36"/>
    <p:sldId id="284" r:id="rId37"/>
    <p:sldId id="289" r:id="rId38"/>
    <p:sldId id="269" r:id="rId39"/>
    <p:sldId id="288" r:id="rId40"/>
    <p:sldId id="285" r:id="rId41"/>
    <p:sldId id="347" r:id="rId42"/>
    <p:sldId id="348" r:id="rId43"/>
    <p:sldId id="349" r:id="rId44"/>
    <p:sldId id="363" r:id="rId45"/>
    <p:sldId id="350" r:id="rId46"/>
    <p:sldId id="346" r:id="rId47"/>
    <p:sldId id="351" r:id="rId48"/>
    <p:sldId id="352" r:id="rId49"/>
    <p:sldId id="353" r:id="rId50"/>
    <p:sldId id="354" r:id="rId51"/>
    <p:sldId id="355" r:id="rId52"/>
    <p:sldId id="356" r:id="rId53"/>
    <p:sldId id="360" r:id="rId54"/>
    <p:sldId id="357" r:id="rId55"/>
    <p:sldId id="358" r:id="rId56"/>
    <p:sldId id="359" r:id="rId57"/>
    <p:sldId id="361" r:id="rId58"/>
    <p:sldId id="364" r:id="rId59"/>
    <p:sldId id="362" r:id="rId60"/>
    <p:sldId id="365" r:id="rId61"/>
    <p:sldId id="366" r:id="rId62"/>
    <p:sldId id="367" r:id="rId63"/>
    <p:sldId id="368" r:id="rId64"/>
    <p:sldId id="370" r:id="rId65"/>
    <p:sldId id="371" r:id="rId66"/>
    <p:sldId id="374" r:id="rId67"/>
    <p:sldId id="372" r:id="rId68"/>
    <p:sldId id="383" r:id="rId69"/>
    <p:sldId id="373" r:id="rId70"/>
    <p:sldId id="378" r:id="rId71"/>
    <p:sldId id="375" r:id="rId72"/>
    <p:sldId id="380" r:id="rId73"/>
    <p:sldId id="376" r:id="rId74"/>
    <p:sldId id="379" r:id="rId75"/>
    <p:sldId id="377" r:id="rId76"/>
    <p:sldId id="382" r:id="rId77"/>
    <p:sldId id="387" r:id="rId78"/>
    <p:sldId id="381" r:id="rId79"/>
    <p:sldId id="388" r:id="rId80"/>
    <p:sldId id="389" r:id="rId81"/>
    <p:sldId id="390" r:id="rId82"/>
    <p:sldId id="391" r:id="rId83"/>
    <p:sldId id="392" r:id="rId84"/>
    <p:sldId id="393" r:id="rId85"/>
    <p:sldId id="394" r:id="rId86"/>
    <p:sldId id="395" r:id="rId87"/>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uth Schafroth" initials="D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96" autoAdjust="0"/>
    <p:restoredTop sz="86446" autoAdjust="0"/>
  </p:normalViewPr>
  <p:slideViewPr>
    <p:cSldViewPr snapToObjects="1">
      <p:cViewPr varScale="1">
        <p:scale>
          <a:sx n="84" d="100"/>
          <a:sy n="84" d="100"/>
        </p:scale>
        <p:origin x="192" y="1232"/>
      </p:cViewPr>
      <p:guideLst>
        <p:guide orient="horz" pos="2160"/>
        <p:guide pos="2880"/>
      </p:guideLst>
    </p:cSldViewPr>
  </p:slideViewPr>
  <p:outlineViewPr>
    <p:cViewPr>
      <p:scale>
        <a:sx n="33" d="100"/>
        <a:sy n="33" d="100"/>
      </p:scale>
      <p:origin x="0" y="-187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latin typeface="Arial Regular"/>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846972-A36F-E542-A948-28AA190DFCF4}" type="datetimeFigureOut">
              <a:rPr lang="de-DE" smtClean="0">
                <a:latin typeface="Arial Regular"/>
              </a:rPr>
              <a:pPr/>
              <a:t>18.03.18</a:t>
            </a:fld>
            <a:endParaRPr lang="de-DE" dirty="0">
              <a:latin typeface="Arial Regular"/>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latin typeface="Arial Regular"/>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C03B2D-F314-1342-84F6-4E96B2E309DA}" type="slidenum">
              <a:rPr lang="de-DE" smtClean="0">
                <a:latin typeface="Arial Regular"/>
              </a:rPr>
              <a:pPr/>
              <a:t>‹Nr.›</a:t>
            </a:fld>
            <a:endParaRPr lang="de-DE" dirty="0">
              <a:latin typeface="Arial Regular"/>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91447265-4DD8-2947-AAFA-DDEA544D8ED1}" type="datetimeFigureOut">
              <a:rPr lang="de-DE" smtClean="0"/>
              <a:pPr/>
              <a:t>18.03.18</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7A839294-5EDF-2E49-AAE6-6C75DD4217BB}"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839294-5EDF-2E49-AAE6-6C75DD4217BB}" type="slidenum">
              <a:rPr lang="de-DE" smtClean="0"/>
              <a:pPr/>
              <a:t>1</a:t>
            </a:fld>
            <a:endParaRPr lang="de-DE" dirty="0"/>
          </a:p>
        </p:txBody>
      </p:sp>
    </p:spTree>
    <p:extLst>
      <p:ext uri="{BB962C8B-B14F-4D97-AF65-F5344CB8AC3E}">
        <p14:creationId xmlns:p14="http://schemas.microsoft.com/office/powerpoint/2010/main" val="271063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7A839294-5EDF-2E49-AAE6-6C75DD4217BB}" type="slidenum">
              <a:rPr lang="de-DE" smtClean="0"/>
              <a:pPr/>
              <a:t>2</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839294-5EDF-2E49-AAE6-6C75DD4217BB}" type="slidenum">
              <a:rPr lang="de-DE" smtClean="0"/>
              <a:pPr/>
              <a:t>29</a:t>
            </a:fld>
            <a:endParaRPr lang="de-DE" dirty="0"/>
          </a:p>
        </p:txBody>
      </p:sp>
    </p:spTree>
    <p:extLst>
      <p:ext uri="{BB962C8B-B14F-4D97-AF65-F5344CB8AC3E}">
        <p14:creationId xmlns:p14="http://schemas.microsoft.com/office/powerpoint/2010/main" val="157159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839294-5EDF-2E49-AAE6-6C75DD4217BB}" type="slidenum">
              <a:rPr lang="de-DE" smtClean="0"/>
              <a:pPr/>
              <a:t>35</a:t>
            </a:fld>
            <a:endParaRPr lang="de-DE" dirty="0"/>
          </a:p>
        </p:txBody>
      </p:sp>
    </p:spTree>
    <p:extLst>
      <p:ext uri="{BB962C8B-B14F-4D97-AF65-F5344CB8AC3E}">
        <p14:creationId xmlns:p14="http://schemas.microsoft.com/office/powerpoint/2010/main" val="36649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b="0" i="0">
                <a:latin typeface="Arial Regular"/>
              </a:defRPr>
            </a:lvl1pPr>
          </a:lstStyle>
          <a:p>
            <a:r>
              <a:rPr lang="de-CH" dirty="0"/>
              <a:t>Mastertitelformat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Arial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Master-Untertitelformat bearbeiten</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Vertikaler Textplatzhalter 2"/>
          <p:cNvSpPr>
            <a:spLocks noGrp="1"/>
          </p:cNvSpPr>
          <p:nvPr>
            <p:ph type="body" orient="vert" idx="1"/>
          </p:nvPr>
        </p:nvSpPr>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lvl1pPr>
              <a:defRPr b="0" i="0">
                <a:latin typeface="Arial Regular"/>
              </a:defRPr>
            </a:lvl1pPr>
          </a:lstStyle>
          <a:p>
            <a:r>
              <a:rPr lang="de-CH" dirty="0"/>
              <a:t>Mastertitelformat bearbeiten</a:t>
            </a:r>
            <a:endParaRPr lang="de-DE" dirty="0"/>
          </a:p>
        </p:txBody>
      </p:sp>
      <p:sp>
        <p:nvSpPr>
          <p:cNvPr id="3" name="Vertikaler Textplatzhalter 2"/>
          <p:cNvSpPr>
            <a:spLocks noGrp="1"/>
          </p:cNvSpPr>
          <p:nvPr>
            <p:ph type="body" orient="vert" idx="1"/>
          </p:nvPr>
        </p:nvSpPr>
        <p:spPr>
          <a:xfrm>
            <a:off x="457200" y="274638"/>
            <a:ext cx="6019800" cy="5851525"/>
          </a:xfr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b="0" i="0">
                <a:latin typeface="Arial Regular"/>
              </a:defRPr>
            </a:lvl1pPr>
          </a:lstStyle>
          <a:p>
            <a:r>
              <a:rPr lang="de-CH" dirty="0"/>
              <a:t>Mastertitelformat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Arial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Master-Untertitelformat bearbeiten</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Inhaltsplatzhalter 2"/>
          <p:cNvSpPr>
            <a:spLocks noGrp="1"/>
          </p:cNvSpPr>
          <p:nvPr>
            <p:ph idx="1"/>
          </p:nvPr>
        </p:nvSpPr>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0" i="0" cap="all">
                <a:latin typeface="Arial Regular"/>
              </a:defRPr>
            </a:lvl1pPr>
          </a:lstStyle>
          <a:p>
            <a:r>
              <a:rPr lang="de-CH" dirty="0"/>
              <a:t>Mastertitelformat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Arial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dirty="0"/>
              <a:t>Mastertextformat bearbeiten</a:t>
            </a:r>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Inhaltsplatzhalter 2"/>
          <p:cNvSpPr>
            <a:spLocks noGrp="1"/>
          </p:cNvSpPr>
          <p:nvPr>
            <p:ph sz="half" idx="1"/>
          </p:nvPr>
        </p:nvSpPr>
        <p:spPr>
          <a:xfrm>
            <a:off x="457200" y="1600200"/>
            <a:ext cx="4038600" cy="4525963"/>
          </a:xfrm>
        </p:spPr>
        <p:txBody>
          <a:bodyPr/>
          <a:lstStyle>
            <a:lvl1pPr>
              <a:defRPr sz="2800" b="0" i="0">
                <a:latin typeface="Arial Regular"/>
              </a:defRPr>
            </a:lvl1pPr>
            <a:lvl2pPr>
              <a:defRPr sz="2400" b="0" i="0">
                <a:latin typeface="Arial Regular"/>
              </a:defRPr>
            </a:lvl2pPr>
            <a:lvl3pPr>
              <a:defRPr sz="2000" b="0" i="0">
                <a:latin typeface="Arial Regular"/>
              </a:defRPr>
            </a:lvl3pPr>
            <a:lvl4pPr>
              <a:defRPr sz="1800" b="0" i="0">
                <a:latin typeface="Arial Regular"/>
              </a:defRPr>
            </a:lvl4pPr>
            <a:lvl5pPr>
              <a:defRPr sz="1800" b="0" i="0">
                <a:latin typeface="Arial Regular"/>
              </a:defRPr>
            </a:lvl5pPr>
            <a:lvl6pPr>
              <a:defRPr sz="1800"/>
            </a:lvl6pPr>
            <a:lvl7pPr>
              <a:defRPr sz="1800"/>
            </a:lvl7pPr>
            <a:lvl8pPr>
              <a:defRPr sz="1800"/>
            </a:lvl8pPr>
            <a:lvl9pPr>
              <a:defRPr sz="18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800" b="0" i="0">
                <a:latin typeface="Arial Regular"/>
              </a:defRPr>
            </a:lvl1pPr>
            <a:lvl2pPr>
              <a:defRPr sz="2400" b="0" i="0">
                <a:latin typeface="Arial Regular"/>
              </a:defRPr>
            </a:lvl2pPr>
            <a:lvl3pPr>
              <a:defRPr sz="2000" b="0" i="0">
                <a:latin typeface="Arial Regular"/>
              </a:defRPr>
            </a:lvl3pPr>
            <a:lvl4pPr>
              <a:defRPr sz="1800" b="0" i="0">
                <a:latin typeface="Arial Regular"/>
              </a:defRPr>
            </a:lvl4pPr>
            <a:lvl5pPr>
              <a:defRPr sz="1800" b="0" i="0">
                <a:latin typeface="Arial Regular"/>
              </a:defRPr>
            </a:lvl5pPr>
            <a:lvl6pPr>
              <a:defRPr sz="1800"/>
            </a:lvl6pPr>
            <a:lvl7pPr>
              <a:defRPr sz="1800"/>
            </a:lvl7pPr>
            <a:lvl8pPr>
              <a:defRPr sz="1800"/>
            </a:lvl8pPr>
            <a:lvl9pPr>
              <a:defRPr sz="18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5" name="Datumsplatzhalter 4"/>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6" name="Fußzeilenplatzhalter 5"/>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7" name="Foliennummernplatzhalter 6"/>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b="0" i="0">
                <a:latin typeface="Arial Regular"/>
              </a:defRPr>
            </a:lvl1pPr>
            <a:lvl2pPr>
              <a:defRPr sz="2000" b="0" i="0">
                <a:latin typeface="Arial Regular"/>
              </a:defRPr>
            </a:lvl2pPr>
            <a:lvl3pPr>
              <a:defRPr sz="1800" b="0" i="0">
                <a:latin typeface="Arial Regular"/>
              </a:defRPr>
            </a:lvl3pPr>
            <a:lvl4pPr>
              <a:defRPr sz="1600" b="0" i="0">
                <a:latin typeface="Arial Regular"/>
              </a:defRPr>
            </a:lvl4pPr>
            <a:lvl5pPr>
              <a:defRPr sz="1600" b="0" i="0">
                <a:latin typeface="Arial Regular"/>
              </a:defRPr>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b="0" i="0">
                <a:latin typeface="Arial Regular"/>
              </a:defRPr>
            </a:lvl1pPr>
            <a:lvl2pPr>
              <a:defRPr sz="2000" b="0" i="0">
                <a:latin typeface="Arial Regular"/>
              </a:defRPr>
            </a:lvl2pPr>
            <a:lvl3pPr>
              <a:defRPr sz="1800" b="0" i="0">
                <a:latin typeface="Arial Regular"/>
              </a:defRPr>
            </a:lvl3pPr>
            <a:lvl4pPr>
              <a:defRPr sz="1600" b="0" i="0">
                <a:latin typeface="Arial Regular"/>
              </a:defRPr>
            </a:lvl4pPr>
            <a:lvl5pPr>
              <a:defRPr sz="1600" b="0" i="0">
                <a:latin typeface="Arial Regular"/>
              </a:defRPr>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7" name="Datumsplatzhalter 6"/>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8" name="Fußzeilenplatzhalter 7"/>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9" name="Foliennummernplatzhalter 8"/>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Datumsplatzhalter 2"/>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4" name="Fußzeilenplatzhalter 3"/>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5" name="Foliennummernplatzhalter 4"/>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3" name="Fußzeilenplatzhalter 2"/>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4" name="Foliennummernplatzhalter 3"/>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0" i="0">
                <a:latin typeface="Arial Regular"/>
              </a:defRPr>
            </a:lvl1pPr>
          </a:lstStyle>
          <a:p>
            <a:r>
              <a:rPr lang="de-CH" dirty="0"/>
              <a:t>Mastertitelformat bearbeiten</a:t>
            </a:r>
            <a:endParaRPr lang="de-DE" dirty="0"/>
          </a:p>
        </p:txBody>
      </p:sp>
      <p:sp>
        <p:nvSpPr>
          <p:cNvPr id="3" name="Inhaltsplatzhalter 2"/>
          <p:cNvSpPr>
            <a:spLocks noGrp="1"/>
          </p:cNvSpPr>
          <p:nvPr>
            <p:ph idx="1"/>
          </p:nvPr>
        </p:nvSpPr>
        <p:spPr>
          <a:xfrm>
            <a:off x="3575050" y="273050"/>
            <a:ext cx="5111750" cy="5853113"/>
          </a:xfr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b="0" i="0">
                <a:latin typeface="Arial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dirty="0"/>
              <a:t>Mastertextformat bearbeiten</a:t>
            </a:r>
          </a:p>
        </p:txBody>
      </p:sp>
      <p:sp>
        <p:nvSpPr>
          <p:cNvPr id="5" name="Datumsplatzhalter 4"/>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6" name="Fußzeilenplatzhalter 5"/>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7" name="Foliennummernplatzhalter 6"/>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Inhaltsplatzhalter 2"/>
          <p:cNvSpPr>
            <a:spLocks noGrp="1"/>
          </p:cNvSpPr>
          <p:nvPr>
            <p:ph idx="1"/>
          </p:nvPr>
        </p:nvSpPr>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i="0">
                <a:latin typeface="Arial Regular"/>
              </a:defRPr>
            </a:lvl1pPr>
          </a:lstStyle>
          <a:p>
            <a:r>
              <a:rPr lang="de-CH" dirty="0"/>
              <a:t>Mastertitelformat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b="0" i="0">
                <a:latin typeface="Arial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dirty="0"/>
              <a:t>Mastertextformat bearbeiten</a:t>
            </a:r>
          </a:p>
        </p:txBody>
      </p:sp>
      <p:sp>
        <p:nvSpPr>
          <p:cNvPr id="5" name="Datumsplatzhalter 4"/>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6" name="Fußzeilenplatzhalter 5"/>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7" name="Foliennummernplatzhalter 6"/>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Vertikaler Textplatzhalter 2"/>
          <p:cNvSpPr>
            <a:spLocks noGrp="1"/>
          </p:cNvSpPr>
          <p:nvPr>
            <p:ph type="body" orient="vert" idx="1"/>
          </p:nvPr>
        </p:nvSpPr>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lvl1pPr>
              <a:defRPr b="0" i="0">
                <a:latin typeface="Arial Regular"/>
              </a:defRPr>
            </a:lvl1pPr>
          </a:lstStyle>
          <a:p>
            <a:r>
              <a:rPr lang="de-CH" dirty="0"/>
              <a:t>Mastertitelformat bearbeiten</a:t>
            </a:r>
            <a:endParaRPr lang="de-DE" dirty="0"/>
          </a:p>
        </p:txBody>
      </p:sp>
      <p:sp>
        <p:nvSpPr>
          <p:cNvPr id="3" name="Vertikaler Textplatzhalter 2"/>
          <p:cNvSpPr>
            <a:spLocks noGrp="1"/>
          </p:cNvSpPr>
          <p:nvPr>
            <p:ph type="body" orient="vert" idx="1"/>
          </p:nvPr>
        </p:nvSpPr>
        <p:spPr>
          <a:xfrm>
            <a:off x="457200" y="274638"/>
            <a:ext cx="6019800" cy="5851525"/>
          </a:xfr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AE5C46C6-062E-3243-AC2A-17BB080492F6}"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0" i="0" cap="all">
                <a:latin typeface="Arial Regular"/>
              </a:defRPr>
            </a:lvl1pPr>
          </a:lstStyle>
          <a:p>
            <a:r>
              <a:rPr lang="de-CH" dirty="0"/>
              <a:t>Mastertitelformat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Arial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dirty="0"/>
              <a:t>Mastertextformat bearbeiten</a:t>
            </a:r>
          </a:p>
        </p:txBody>
      </p:sp>
      <p:sp>
        <p:nvSpPr>
          <p:cNvPr id="4" name="Datumsplatzhalter 3"/>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5" name="Fußzeilenplatzhalter 4"/>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6" name="Foliennummernplatzhalter 5"/>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Inhaltsplatzhalter 2"/>
          <p:cNvSpPr>
            <a:spLocks noGrp="1"/>
          </p:cNvSpPr>
          <p:nvPr>
            <p:ph sz="half" idx="1"/>
          </p:nvPr>
        </p:nvSpPr>
        <p:spPr>
          <a:xfrm>
            <a:off x="457200" y="1600200"/>
            <a:ext cx="4038600" cy="4525963"/>
          </a:xfrm>
        </p:spPr>
        <p:txBody>
          <a:bodyPr/>
          <a:lstStyle>
            <a:lvl1pPr>
              <a:defRPr sz="2800" b="0" i="0">
                <a:latin typeface="Arial Regular"/>
              </a:defRPr>
            </a:lvl1pPr>
            <a:lvl2pPr>
              <a:defRPr sz="2400" b="0" i="0">
                <a:latin typeface="Arial Regular"/>
              </a:defRPr>
            </a:lvl2pPr>
            <a:lvl3pPr>
              <a:defRPr sz="2000" b="0" i="0">
                <a:latin typeface="Arial Regular"/>
              </a:defRPr>
            </a:lvl3pPr>
            <a:lvl4pPr>
              <a:defRPr sz="1800" b="0" i="0">
                <a:latin typeface="Arial Regular"/>
              </a:defRPr>
            </a:lvl4pPr>
            <a:lvl5pPr>
              <a:defRPr sz="1800" b="0" i="0">
                <a:latin typeface="Arial Regular"/>
              </a:defRPr>
            </a:lvl5pPr>
            <a:lvl6pPr>
              <a:defRPr sz="1800"/>
            </a:lvl6pPr>
            <a:lvl7pPr>
              <a:defRPr sz="1800"/>
            </a:lvl7pPr>
            <a:lvl8pPr>
              <a:defRPr sz="1800"/>
            </a:lvl8pPr>
            <a:lvl9pPr>
              <a:defRPr sz="18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800" b="0" i="0">
                <a:latin typeface="Arial Regular"/>
              </a:defRPr>
            </a:lvl1pPr>
            <a:lvl2pPr>
              <a:defRPr sz="2400" b="0" i="0">
                <a:latin typeface="Arial Regular"/>
              </a:defRPr>
            </a:lvl2pPr>
            <a:lvl3pPr>
              <a:defRPr sz="2000" b="0" i="0">
                <a:latin typeface="Arial Regular"/>
              </a:defRPr>
            </a:lvl3pPr>
            <a:lvl4pPr>
              <a:defRPr sz="1800" b="0" i="0">
                <a:latin typeface="Arial Regular"/>
              </a:defRPr>
            </a:lvl4pPr>
            <a:lvl5pPr>
              <a:defRPr sz="1800" b="0" i="0">
                <a:latin typeface="Arial Regular"/>
              </a:defRPr>
            </a:lvl5pPr>
            <a:lvl6pPr>
              <a:defRPr sz="1800"/>
            </a:lvl6pPr>
            <a:lvl7pPr>
              <a:defRPr sz="1800"/>
            </a:lvl7pPr>
            <a:lvl8pPr>
              <a:defRPr sz="1800"/>
            </a:lvl8pPr>
            <a:lvl9pPr>
              <a:defRPr sz="18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5" name="Datumsplatzhalter 4"/>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6" name="Fußzeilenplatzhalter 5"/>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7" name="Foliennummernplatzhalter 6"/>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b="0" i="0">
                <a:latin typeface="Arial Regular"/>
              </a:defRPr>
            </a:lvl1pPr>
            <a:lvl2pPr>
              <a:defRPr sz="2000" b="0" i="0">
                <a:latin typeface="Arial Regular"/>
              </a:defRPr>
            </a:lvl2pPr>
            <a:lvl3pPr>
              <a:defRPr sz="1800" b="0" i="0">
                <a:latin typeface="Arial Regular"/>
              </a:defRPr>
            </a:lvl3pPr>
            <a:lvl4pPr>
              <a:defRPr sz="1600" b="0" i="0">
                <a:latin typeface="Arial Regular"/>
              </a:defRPr>
            </a:lvl4pPr>
            <a:lvl5pPr>
              <a:defRPr sz="1600" b="0" i="0">
                <a:latin typeface="Arial Regular"/>
              </a:defRPr>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b="0" i="0">
                <a:latin typeface="Arial Regular"/>
              </a:defRPr>
            </a:lvl1pPr>
            <a:lvl2pPr>
              <a:defRPr sz="2000" b="0" i="0">
                <a:latin typeface="Arial Regular"/>
              </a:defRPr>
            </a:lvl2pPr>
            <a:lvl3pPr>
              <a:defRPr sz="1800" b="0" i="0">
                <a:latin typeface="Arial Regular"/>
              </a:defRPr>
            </a:lvl3pPr>
            <a:lvl4pPr>
              <a:defRPr sz="1600" b="0" i="0">
                <a:latin typeface="Arial Regular"/>
              </a:defRPr>
            </a:lvl4pPr>
            <a:lvl5pPr>
              <a:defRPr sz="1600" b="0" i="0">
                <a:latin typeface="Arial Regular"/>
              </a:defRPr>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7" name="Datumsplatzhalter 6"/>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8" name="Fußzeilenplatzhalter 7"/>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9" name="Foliennummernplatzhalter 8"/>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Arial Regular"/>
              </a:defRPr>
            </a:lvl1pPr>
          </a:lstStyle>
          <a:p>
            <a:r>
              <a:rPr lang="de-CH" dirty="0"/>
              <a:t>Mastertitelformat bearbeiten</a:t>
            </a:r>
            <a:endParaRPr lang="de-DE" dirty="0"/>
          </a:p>
        </p:txBody>
      </p:sp>
      <p:sp>
        <p:nvSpPr>
          <p:cNvPr id="3" name="Datumsplatzhalter 2"/>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4" name="Fußzeilenplatzhalter 3"/>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5" name="Foliennummernplatzhalter 4"/>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3" name="Fußzeilenplatzhalter 2"/>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4" name="Foliennummernplatzhalter 3"/>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0" i="0">
                <a:latin typeface="Arial Regular"/>
              </a:defRPr>
            </a:lvl1pPr>
          </a:lstStyle>
          <a:p>
            <a:r>
              <a:rPr lang="de-CH" dirty="0"/>
              <a:t>Mastertitelformat bearbeiten</a:t>
            </a:r>
            <a:endParaRPr lang="de-DE" dirty="0"/>
          </a:p>
        </p:txBody>
      </p:sp>
      <p:sp>
        <p:nvSpPr>
          <p:cNvPr id="3" name="Inhaltsplatzhalter 2"/>
          <p:cNvSpPr>
            <a:spLocks noGrp="1"/>
          </p:cNvSpPr>
          <p:nvPr>
            <p:ph idx="1"/>
          </p:nvPr>
        </p:nvSpPr>
        <p:spPr>
          <a:xfrm>
            <a:off x="3575050" y="273050"/>
            <a:ext cx="5111750" cy="5853113"/>
          </a:xfr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b="0" i="0">
                <a:latin typeface="Arial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dirty="0"/>
              <a:t>Mastertextformat bearbeiten</a:t>
            </a:r>
          </a:p>
        </p:txBody>
      </p:sp>
      <p:sp>
        <p:nvSpPr>
          <p:cNvPr id="5" name="Datumsplatzhalter 4"/>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6" name="Fußzeilenplatzhalter 5"/>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7" name="Foliennummernplatzhalter 6"/>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i="0">
                <a:latin typeface="Arial Regular"/>
              </a:defRPr>
            </a:lvl1pPr>
          </a:lstStyle>
          <a:p>
            <a:r>
              <a:rPr lang="de-CH" dirty="0"/>
              <a:t>Mastertitelformat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b="0" i="0">
                <a:latin typeface="Arial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dirty="0"/>
              <a:t>Mastertextformat bearbeiten</a:t>
            </a:r>
          </a:p>
        </p:txBody>
      </p:sp>
      <p:sp>
        <p:nvSpPr>
          <p:cNvPr id="5" name="Datumsplatzhalter 4"/>
          <p:cNvSpPr>
            <a:spLocks noGrp="1"/>
          </p:cNvSpPr>
          <p:nvPr>
            <p:ph type="dt" sz="half" idx="10"/>
          </p:nvPr>
        </p:nvSpPr>
        <p:spPr/>
        <p:txBody>
          <a:bodyPr/>
          <a:lstStyle>
            <a:lvl1pPr>
              <a:defRPr b="0" i="0">
                <a:latin typeface="Arial Regular"/>
              </a:defRPr>
            </a:lvl1pPr>
          </a:lstStyle>
          <a:p>
            <a:r>
              <a:rPr lang="de-CH" dirty="0"/>
              <a:t>09.02.2017</a:t>
            </a:r>
            <a:endParaRPr lang="de-DE" dirty="0"/>
          </a:p>
        </p:txBody>
      </p:sp>
      <p:sp>
        <p:nvSpPr>
          <p:cNvPr id="6" name="Fußzeilenplatzhalter 5"/>
          <p:cNvSpPr>
            <a:spLocks noGrp="1"/>
          </p:cNvSpPr>
          <p:nvPr>
            <p:ph type="ftr" sz="quarter" idx="11"/>
          </p:nvPr>
        </p:nvSpPr>
        <p:spPr/>
        <p:txBody>
          <a:bodyPr/>
          <a:lstStyle>
            <a:lvl1pPr>
              <a:defRPr b="0" i="0">
                <a:latin typeface="Arial Regular"/>
              </a:defRPr>
            </a:lvl1pPr>
          </a:lstStyle>
          <a:p>
            <a:r>
              <a:rPr lang="de-DE" dirty="0"/>
              <a:t>Landfrauen Trimstein und Umgebung</a:t>
            </a:r>
          </a:p>
        </p:txBody>
      </p:sp>
      <p:sp>
        <p:nvSpPr>
          <p:cNvPr id="7" name="Foliennummernplatzhalter 6"/>
          <p:cNvSpPr>
            <a:spLocks noGrp="1"/>
          </p:cNvSpPr>
          <p:nvPr>
            <p:ph type="sldNum" sz="quarter" idx="12"/>
          </p:nvPr>
        </p:nvSpPr>
        <p:spPr/>
        <p:txBody>
          <a:bodyPr/>
          <a:lstStyle>
            <a:lvl1pPr>
              <a:defRPr b="0" i="0">
                <a:latin typeface="Arial Regular"/>
              </a:defRPr>
            </a:lvl1pPr>
          </a:lstStyle>
          <a:p>
            <a:fld id="{DB3F0053-F4AF-5543-92F2-F1A2B5E10AFE}"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chemeClr val="bg1"/>
            </a:gs>
            <a:gs pos="100000">
              <a:srgbClr val="000000"/>
            </a:gs>
            <a:gs pos="94000">
              <a:schemeClr val="accent6">
                <a:lumMod val="75000"/>
                <a:alpha val="54000"/>
              </a:schemeClr>
            </a:gs>
          </a:gsLst>
          <a:lin ang="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dirty="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r>
              <a:rPr lang="de-CH" dirty="0"/>
              <a:t>09.02.2017</a:t>
            </a:r>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r>
              <a:rPr lang="de-DE" dirty="0"/>
              <a:t>Landfrauen Trimstein und Umgebung</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DB3F0053-F4AF-5543-92F2-F1A2B5E10AFE}"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b="0" i="0" kern="1200">
          <a:solidFill>
            <a:schemeClr val="tx1"/>
          </a:solidFill>
          <a:latin typeface="Arial Regular"/>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Regular"/>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Regular"/>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Regular"/>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Regular"/>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9000">
              <a:schemeClr val="bg1"/>
            </a:gs>
            <a:gs pos="100000">
              <a:srgbClr val="000000"/>
            </a:gs>
            <a:gs pos="94000">
              <a:schemeClr val="accent6">
                <a:lumMod val="75000"/>
                <a:alpha val="54000"/>
              </a:schemeClr>
            </a:gs>
          </a:gsLst>
          <a:lin ang="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dirty="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r>
              <a:rPr lang="de-CH" dirty="0"/>
              <a:t>09.02.2017</a:t>
            </a:r>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r>
              <a:rPr lang="de-DE" dirty="0"/>
              <a:t>Landfrauen Trimstein und Umgebung</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AE5C46C6-062E-3243-AC2A-17BB080492F6}"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4400" b="0" i="0" kern="1200">
          <a:solidFill>
            <a:schemeClr val="tx1"/>
          </a:solidFill>
          <a:latin typeface="Arial Regular"/>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Regular"/>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Regular"/>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Regular"/>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Regular"/>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4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6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8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Traktanden HV 2018</a:t>
            </a:r>
          </a:p>
        </p:txBody>
      </p:sp>
      <p:sp>
        <p:nvSpPr>
          <p:cNvPr id="13" name="Inhaltsplatzhalter 12"/>
          <p:cNvSpPr>
            <a:spLocks noGrp="1"/>
          </p:cNvSpPr>
          <p:nvPr>
            <p:ph sz="half" idx="2"/>
          </p:nvPr>
        </p:nvSpPr>
        <p:spPr/>
        <p:txBody>
          <a:bodyPr>
            <a:normAutofit fontScale="92500"/>
          </a:bodyPr>
          <a:lstStyle/>
          <a:p>
            <a:pPr marL="514350" indent="-514350">
              <a:buAutoNum type="arabicPeriod"/>
            </a:pPr>
            <a:r>
              <a:rPr lang="de-DE" dirty="0"/>
              <a:t>Protokoll</a:t>
            </a:r>
            <a:endParaRPr lang="de-DE" dirty="0">
              <a:solidFill>
                <a:schemeClr val="tx1">
                  <a:lumMod val="50000"/>
                  <a:lumOff val="50000"/>
                </a:schemeClr>
              </a:solidFill>
            </a:endParaRPr>
          </a:p>
          <a:p>
            <a:pPr marL="514350" indent="-514350">
              <a:buAutoNum type="arabicPeriod"/>
            </a:pPr>
            <a:r>
              <a:rPr lang="de-DE" dirty="0"/>
              <a:t>Ein- und Austritte</a:t>
            </a:r>
          </a:p>
          <a:p>
            <a:pPr marL="514350" indent="-514350">
              <a:buAutoNum type="arabicPeriod"/>
            </a:pPr>
            <a:r>
              <a:rPr lang="de-DE" dirty="0"/>
              <a:t>Jahresrechnung</a:t>
            </a:r>
          </a:p>
          <a:p>
            <a:pPr marL="514350" indent="-514350">
              <a:buAutoNum type="arabicPeriod"/>
            </a:pPr>
            <a:r>
              <a:rPr lang="de-DE" dirty="0"/>
              <a:t>Mitgliederbeitrag </a:t>
            </a:r>
          </a:p>
          <a:p>
            <a:pPr marL="514350" indent="-514350">
              <a:buAutoNum type="arabicPeriod"/>
            </a:pPr>
            <a:r>
              <a:rPr lang="de-DE" dirty="0"/>
              <a:t>Jahresbericht</a:t>
            </a:r>
          </a:p>
          <a:p>
            <a:pPr marL="514350" indent="-514350">
              <a:buAutoNum type="arabicPeriod"/>
            </a:pPr>
            <a:r>
              <a:rPr lang="de-DE" dirty="0"/>
              <a:t>Wahlen</a:t>
            </a:r>
          </a:p>
          <a:p>
            <a:pPr marL="514350" indent="-514350">
              <a:buAutoNum type="arabicPeriod"/>
            </a:pPr>
            <a:r>
              <a:rPr lang="de-DE" dirty="0"/>
              <a:t>Delegiertenversammlung</a:t>
            </a:r>
          </a:p>
          <a:p>
            <a:pPr marL="514350" indent="-514350">
              <a:buAutoNum type="arabicPeriod"/>
            </a:pPr>
            <a:r>
              <a:rPr lang="de-DE" dirty="0"/>
              <a:t>Tätigkeitsprogramm</a:t>
            </a:r>
          </a:p>
          <a:p>
            <a:pPr marL="514350" indent="-514350">
              <a:buAutoNum type="arabicPeriod"/>
            </a:pPr>
            <a:r>
              <a:rPr lang="de-DE" dirty="0"/>
              <a:t>Verschiedenes</a:t>
            </a:r>
          </a:p>
          <a:p>
            <a:pPr>
              <a:buNone/>
            </a:pPr>
            <a:endParaRPr lang="de-DE" dirty="0"/>
          </a:p>
        </p:txBody>
      </p:sp>
      <p:sp>
        <p:nvSpPr>
          <p:cNvPr id="14" name="Textplatzhalter 13"/>
          <p:cNvSpPr>
            <a:spLocks noGrp="1"/>
          </p:cNvSpPr>
          <p:nvPr>
            <p:ph type="body" sz="quarter" idx="3"/>
          </p:nvPr>
        </p:nvSpPr>
        <p:spPr>
          <a:xfrm rot="10800000" flipV="1">
            <a:off x="4497382" y="4941168"/>
            <a:ext cx="4041775" cy="1008112"/>
          </a:xfrm>
        </p:spPr>
        <p:txBody>
          <a:bodyPr>
            <a:normAutofit/>
          </a:bodyPr>
          <a:lstStyle/>
          <a:p>
            <a:r>
              <a:rPr lang="de-DE" dirty="0"/>
              <a:t>       Landfrauenverein Trimstein und Umgebung</a:t>
            </a:r>
          </a:p>
        </p:txBody>
      </p:sp>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a:t>
            </a:fld>
            <a:endParaRPr lang="de-DE" dirty="0"/>
          </a:p>
        </p:txBody>
      </p:sp>
      <p:pic>
        <p:nvPicPr>
          <p:cNvPr id="8" name="Inhaltsplatzhalter 7">
            <a:extLst>
              <a:ext uri="{FF2B5EF4-FFF2-40B4-BE49-F238E27FC236}">
                <a16:creationId xmlns:a16="http://schemas.microsoft.com/office/drawing/2014/main" id="{41D29381-CF89-7544-AA39-1B59BAD504B3}"/>
              </a:ext>
            </a:extLst>
          </p:cNvPr>
          <p:cNvPicPr>
            <a:picLocks noGrp="1" noChangeAspect="1"/>
          </p:cNvPicPr>
          <p:nvPr>
            <p:ph sz="quarter" idx="4"/>
          </p:nvPr>
        </p:nvPicPr>
        <p:blipFill>
          <a:blip r:embed="rId3"/>
          <a:stretch>
            <a:fillRect/>
          </a:stretch>
        </p:blipFill>
        <p:spPr>
          <a:xfrm>
            <a:off x="4497381" y="1732955"/>
            <a:ext cx="4041775" cy="3031331"/>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273050"/>
            <a:ext cx="8229600" cy="1162050"/>
          </a:xfrm>
        </p:spPr>
        <p:txBody>
          <a:bodyPr>
            <a:noAutofit/>
          </a:bodyPr>
          <a:lstStyle/>
          <a:p>
            <a:r>
              <a:rPr lang="de-DE" sz="4000"/>
              <a:t>VBL Filmabend im Kino Worb</a:t>
            </a:r>
          </a:p>
        </p:txBody>
      </p:sp>
      <p:sp>
        <p:nvSpPr>
          <p:cNvPr id="14" name="Textplatzhalter 13"/>
          <p:cNvSpPr>
            <a:spLocks noGrp="1"/>
          </p:cNvSpPr>
          <p:nvPr>
            <p:ph type="body" sz="half" idx="2"/>
          </p:nvPr>
        </p:nvSpPr>
        <p:spPr/>
        <p:txBody>
          <a:bodyPr>
            <a:normAutofit/>
          </a:bodyPr>
          <a:lstStyle/>
          <a:p>
            <a:r>
              <a:rPr lang="de-DE" sz="1800" dirty="0"/>
              <a:t>Am 18.4.2017 organisierte der VBL im Kino Worb für alle Berner Landfrauen einen Filmabend.</a:t>
            </a:r>
          </a:p>
          <a:p>
            <a:r>
              <a:rPr lang="de-DE" sz="1800" dirty="0"/>
              <a:t>Mit dem Film Birnenkuchen mit Lavendel. </a:t>
            </a:r>
          </a:p>
          <a:p>
            <a:r>
              <a:rPr lang="de-DE" sz="1800" dirty="0" err="1"/>
              <a:t>Abschliessend</a:t>
            </a:r>
            <a:r>
              <a:rPr lang="de-DE" sz="1800" dirty="0"/>
              <a:t> gab es noch ein </a:t>
            </a:r>
            <a:r>
              <a:rPr lang="de-DE" sz="1800" dirty="0" err="1"/>
              <a:t>Apero</a:t>
            </a:r>
            <a:r>
              <a:rPr lang="de-DE" sz="1800" dirty="0"/>
              <a:t>, mit Kuchen und feiner </a:t>
            </a:r>
            <a:r>
              <a:rPr lang="de-DE" sz="1800" dirty="0" err="1"/>
              <a:t>Züpfe</a:t>
            </a:r>
            <a:endParaRPr lang="de-DE" sz="1800" dirty="0"/>
          </a:p>
        </p:txBody>
      </p:sp>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10</a:t>
            </a:fld>
            <a:endParaRPr lang="de-DE" dirty="0"/>
          </a:p>
        </p:txBody>
      </p:sp>
      <p:sp>
        <p:nvSpPr>
          <p:cNvPr id="7" name="Textfeld 6"/>
          <p:cNvSpPr txBox="1"/>
          <p:nvPr/>
        </p:nvSpPr>
        <p:spPr>
          <a:xfrm>
            <a:off x="5105400" y="1417638"/>
            <a:ext cx="152400" cy="369332"/>
          </a:xfrm>
          <a:prstGeom prst="rect">
            <a:avLst/>
          </a:prstGeom>
          <a:noFill/>
        </p:spPr>
        <p:txBody>
          <a:bodyPr wrap="square" rtlCol="0">
            <a:spAutoFit/>
          </a:bodyPr>
          <a:lstStyle/>
          <a:p>
            <a:endParaRPr lang="de-DE" dirty="0">
              <a:latin typeface="Arial Regular"/>
            </a:endParaRPr>
          </a:p>
        </p:txBody>
      </p:sp>
      <p:pic>
        <p:nvPicPr>
          <p:cNvPr id="3" name="Grafik 2">
            <a:extLst>
              <a:ext uri="{FF2B5EF4-FFF2-40B4-BE49-F238E27FC236}">
                <a16:creationId xmlns:a16="http://schemas.microsoft.com/office/drawing/2014/main" id="{364BED33-C42C-CE45-8303-7CEBF8B833D3}"/>
              </a:ext>
            </a:extLst>
          </p:cNvPr>
          <p:cNvPicPr>
            <a:picLocks noChangeAspect="1"/>
          </p:cNvPicPr>
          <p:nvPr/>
        </p:nvPicPr>
        <p:blipFill>
          <a:blip r:embed="rId2"/>
          <a:stretch>
            <a:fillRect/>
          </a:stretch>
        </p:blipFill>
        <p:spPr>
          <a:xfrm>
            <a:off x="4355976" y="1627661"/>
            <a:ext cx="3312368" cy="4690078"/>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sz="4000" dirty="0">
                <a:latin typeface="Arial"/>
                <a:cs typeface="Arial"/>
              </a:rPr>
              <a:t>Frühlingsspaziergang</a:t>
            </a:r>
          </a:p>
        </p:txBody>
      </p:sp>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11</a:t>
            </a:fld>
            <a:endParaRPr lang="de-DE" dirty="0"/>
          </a:p>
        </p:txBody>
      </p:sp>
      <p:pic>
        <p:nvPicPr>
          <p:cNvPr id="3" name="Grafik 2">
            <a:extLst>
              <a:ext uri="{FF2B5EF4-FFF2-40B4-BE49-F238E27FC236}">
                <a16:creationId xmlns:a16="http://schemas.microsoft.com/office/drawing/2014/main" id="{0B2AB945-8B3B-0F4A-A12A-52EBD91E88A9}"/>
              </a:ext>
            </a:extLst>
          </p:cNvPr>
          <p:cNvPicPr>
            <a:picLocks noChangeAspect="1"/>
          </p:cNvPicPr>
          <p:nvPr/>
        </p:nvPicPr>
        <p:blipFill>
          <a:blip r:embed="rId2"/>
          <a:stretch>
            <a:fillRect/>
          </a:stretch>
        </p:blipFill>
        <p:spPr>
          <a:xfrm>
            <a:off x="611560" y="1484784"/>
            <a:ext cx="7458717" cy="41961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CH" dirty="0"/>
              <a:t>09.02.2018</a:t>
            </a:r>
            <a:endParaRPr lang="de-DE" dirty="0"/>
          </a:p>
        </p:txBody>
      </p:sp>
      <p:sp>
        <p:nvSpPr>
          <p:cNvPr id="4" name="Fußzeilenplatzhalter 3"/>
          <p:cNvSpPr>
            <a:spLocks noGrp="1"/>
          </p:cNvSpPr>
          <p:nvPr>
            <p:ph type="ftr" sz="quarter" idx="11"/>
          </p:nvPr>
        </p:nvSpPr>
        <p:spPr/>
        <p:txBody>
          <a:bodyPr/>
          <a:lstStyle/>
          <a:p>
            <a:r>
              <a:rPr lang="de-DE" dirty="0"/>
              <a:t>Landfrauen Trimstein und Umgebung</a:t>
            </a:r>
          </a:p>
        </p:txBody>
      </p:sp>
      <p:sp>
        <p:nvSpPr>
          <p:cNvPr id="5" name="Foliennummernplatzhalter 4"/>
          <p:cNvSpPr>
            <a:spLocks noGrp="1"/>
          </p:cNvSpPr>
          <p:nvPr>
            <p:ph type="sldNum" sz="quarter" idx="12"/>
          </p:nvPr>
        </p:nvSpPr>
        <p:spPr/>
        <p:txBody>
          <a:bodyPr/>
          <a:lstStyle/>
          <a:p>
            <a:fld id="{DB3F0053-F4AF-5543-92F2-F1A2B5E10AFE}" type="slidenum">
              <a:rPr lang="de-DE" smtClean="0"/>
              <a:pPr/>
              <a:t>12</a:t>
            </a:fld>
            <a:endParaRPr lang="de-DE" dirty="0"/>
          </a:p>
        </p:txBody>
      </p:sp>
      <p:sp>
        <p:nvSpPr>
          <p:cNvPr id="14" name="Textfeld 13"/>
          <p:cNvSpPr txBox="1"/>
          <p:nvPr/>
        </p:nvSpPr>
        <p:spPr>
          <a:xfrm>
            <a:off x="457200" y="685798"/>
            <a:ext cx="8229600" cy="2308324"/>
          </a:xfrm>
          <a:prstGeom prst="rect">
            <a:avLst/>
          </a:prstGeom>
          <a:noFill/>
        </p:spPr>
        <p:txBody>
          <a:bodyPr wrap="square" rtlCol="0">
            <a:spAutoFit/>
          </a:bodyPr>
          <a:lstStyle/>
          <a:p>
            <a:r>
              <a:rPr lang="de-DE" dirty="0">
                <a:latin typeface="Arial Regular"/>
              </a:rPr>
              <a:t>Am 25.4.2017 bei Regenwetter wagten sich 15 Frauen mit Ruth Schafroth auf einen Spaziergang rund um das Restaurant Trimstein wo wir ganz viel zu den Wildkräutern die da wachsen lernen konnten </a:t>
            </a:r>
            <a:r>
              <a:rPr lang="de-DE" dirty="0" err="1">
                <a:latin typeface="Arial Regular"/>
              </a:rPr>
              <a:t>z.b.</a:t>
            </a:r>
            <a:r>
              <a:rPr lang="de-DE" dirty="0">
                <a:latin typeface="Arial Regular"/>
              </a:rPr>
              <a:t> das jeden Tag ein </a:t>
            </a:r>
            <a:r>
              <a:rPr lang="de-DE" dirty="0" err="1">
                <a:latin typeface="Arial Regular"/>
              </a:rPr>
              <a:t>Brennesselblatt</a:t>
            </a:r>
            <a:r>
              <a:rPr lang="de-DE" dirty="0">
                <a:latin typeface="Arial Regular"/>
              </a:rPr>
              <a:t> essen für unser Eisenhaushalt gut ist oder das die </a:t>
            </a:r>
            <a:r>
              <a:rPr lang="de-DE" dirty="0" err="1">
                <a:latin typeface="Arial Regular"/>
              </a:rPr>
              <a:t>Blacke</a:t>
            </a:r>
            <a:r>
              <a:rPr lang="de-DE" dirty="0">
                <a:latin typeface="Arial Regular"/>
              </a:rPr>
              <a:t> sehr wertvoll ist gegen die schmerzen von der </a:t>
            </a:r>
            <a:r>
              <a:rPr lang="de-DE" dirty="0" err="1">
                <a:latin typeface="Arial Regular"/>
              </a:rPr>
              <a:t>Artrose</a:t>
            </a:r>
            <a:r>
              <a:rPr lang="de-DE" dirty="0">
                <a:latin typeface="Arial Regular"/>
              </a:rPr>
              <a:t>.</a:t>
            </a:r>
          </a:p>
          <a:p>
            <a:r>
              <a:rPr lang="de-DE" dirty="0">
                <a:latin typeface="Arial Regular"/>
              </a:rPr>
              <a:t>Beim gemütlichen zusammen sein </a:t>
            </a:r>
            <a:r>
              <a:rPr lang="de-DE" dirty="0" err="1">
                <a:latin typeface="Arial Regular"/>
              </a:rPr>
              <a:t>gabs</a:t>
            </a:r>
            <a:r>
              <a:rPr lang="de-DE" dirty="0">
                <a:latin typeface="Arial Regular"/>
              </a:rPr>
              <a:t> noch ein kleiner Imbiss und Kräutertee. Für alle gab es eine Notfallsalbe mit nach Hause, die auch mit Wildkräuter hergestellt wurde.</a:t>
            </a:r>
          </a:p>
        </p:txBody>
      </p:sp>
      <p:pic>
        <p:nvPicPr>
          <p:cNvPr id="6" name="Grafik 5">
            <a:extLst>
              <a:ext uri="{FF2B5EF4-FFF2-40B4-BE49-F238E27FC236}">
                <a16:creationId xmlns:a16="http://schemas.microsoft.com/office/drawing/2014/main" id="{91D000B5-5D82-F942-89FD-6BBD69FA517A}"/>
              </a:ext>
            </a:extLst>
          </p:cNvPr>
          <p:cNvPicPr>
            <a:picLocks noChangeAspect="1"/>
          </p:cNvPicPr>
          <p:nvPr/>
        </p:nvPicPr>
        <p:blipFill>
          <a:blip r:embed="rId2"/>
          <a:stretch>
            <a:fillRect/>
          </a:stretch>
        </p:blipFill>
        <p:spPr>
          <a:xfrm>
            <a:off x="2149619" y="3464511"/>
            <a:ext cx="4386856" cy="24679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CH" dirty="0"/>
              <a:t>09.02.2018</a:t>
            </a:r>
            <a:endParaRPr lang="de-DE" dirty="0"/>
          </a:p>
        </p:txBody>
      </p:sp>
      <p:sp>
        <p:nvSpPr>
          <p:cNvPr id="6" name="Fußzeilenplatzhalter 5"/>
          <p:cNvSpPr>
            <a:spLocks noGrp="1"/>
          </p:cNvSpPr>
          <p:nvPr>
            <p:ph type="ftr" sz="quarter" idx="11"/>
          </p:nvPr>
        </p:nvSpPr>
        <p:spPr/>
        <p:txBody>
          <a:bodyPr/>
          <a:lstStyle/>
          <a:p>
            <a:r>
              <a:rPr lang="de-DE" dirty="0"/>
              <a:t>Landfrauen Trimstein und Umgebung</a:t>
            </a:r>
          </a:p>
        </p:txBody>
      </p:sp>
      <p:sp>
        <p:nvSpPr>
          <p:cNvPr id="7" name="Foliennummernplatzhalter 6"/>
          <p:cNvSpPr>
            <a:spLocks noGrp="1"/>
          </p:cNvSpPr>
          <p:nvPr>
            <p:ph type="sldNum" sz="quarter" idx="12"/>
          </p:nvPr>
        </p:nvSpPr>
        <p:spPr/>
        <p:txBody>
          <a:bodyPr/>
          <a:lstStyle/>
          <a:p>
            <a:fld id="{DB3F0053-F4AF-5543-92F2-F1A2B5E10AFE}" type="slidenum">
              <a:rPr lang="de-DE" smtClean="0"/>
              <a:pPr/>
              <a:t>13</a:t>
            </a:fld>
            <a:endParaRPr lang="de-DE" dirty="0"/>
          </a:p>
        </p:txBody>
      </p:sp>
      <p:pic>
        <p:nvPicPr>
          <p:cNvPr id="4" name="Inhaltsplatzhalter 3">
            <a:extLst>
              <a:ext uri="{FF2B5EF4-FFF2-40B4-BE49-F238E27FC236}">
                <a16:creationId xmlns:a16="http://schemas.microsoft.com/office/drawing/2014/main" id="{3309F699-DDBD-E849-AC83-6EBCFEC6EC93}"/>
              </a:ext>
            </a:extLst>
          </p:cNvPr>
          <p:cNvPicPr>
            <a:picLocks noGrp="1" noChangeAspect="1"/>
          </p:cNvPicPr>
          <p:nvPr>
            <p:ph idx="1"/>
          </p:nvPr>
        </p:nvPicPr>
        <p:blipFill>
          <a:blip r:embed="rId2"/>
          <a:stretch>
            <a:fillRect/>
          </a:stretch>
        </p:blipFill>
        <p:spPr>
          <a:xfrm>
            <a:off x="516924" y="476672"/>
            <a:ext cx="4410224" cy="2481139"/>
          </a:xfrm>
        </p:spPr>
      </p:pic>
      <p:pic>
        <p:nvPicPr>
          <p:cNvPr id="9" name="Grafik 8">
            <a:extLst>
              <a:ext uri="{FF2B5EF4-FFF2-40B4-BE49-F238E27FC236}">
                <a16:creationId xmlns:a16="http://schemas.microsoft.com/office/drawing/2014/main" id="{39C5DDE0-D870-5545-AB0F-237CEC31C088}"/>
              </a:ext>
            </a:extLst>
          </p:cNvPr>
          <p:cNvPicPr>
            <a:picLocks noChangeAspect="1"/>
          </p:cNvPicPr>
          <p:nvPr/>
        </p:nvPicPr>
        <p:blipFill>
          <a:blip r:embed="rId3"/>
          <a:stretch>
            <a:fillRect/>
          </a:stretch>
        </p:blipFill>
        <p:spPr>
          <a:xfrm>
            <a:off x="543830" y="3013440"/>
            <a:ext cx="5922786" cy="3332088"/>
          </a:xfrm>
          <a:prstGeom prst="rect">
            <a:avLst/>
          </a:prstGeom>
        </p:spPr>
      </p:pic>
      <p:pic>
        <p:nvPicPr>
          <p:cNvPr id="16" name="Grafik 15">
            <a:extLst>
              <a:ext uri="{FF2B5EF4-FFF2-40B4-BE49-F238E27FC236}">
                <a16:creationId xmlns:a16="http://schemas.microsoft.com/office/drawing/2014/main" id="{59DC3FBA-2094-2F45-B713-C8D794DD789D}"/>
              </a:ext>
            </a:extLst>
          </p:cNvPr>
          <p:cNvPicPr>
            <a:picLocks noChangeAspect="1"/>
          </p:cNvPicPr>
          <p:nvPr/>
        </p:nvPicPr>
        <p:blipFill>
          <a:blip r:embed="rId4"/>
          <a:stretch>
            <a:fillRect/>
          </a:stretch>
        </p:blipFill>
        <p:spPr>
          <a:xfrm>
            <a:off x="6507568" y="1717241"/>
            <a:ext cx="2224863" cy="3955312"/>
          </a:xfrm>
          <a:prstGeom prst="rect">
            <a:avLst/>
          </a:prstGeom>
        </p:spPr>
      </p:pic>
      <p:pic>
        <p:nvPicPr>
          <p:cNvPr id="18" name="Grafik 17">
            <a:extLst>
              <a:ext uri="{FF2B5EF4-FFF2-40B4-BE49-F238E27FC236}">
                <a16:creationId xmlns:a16="http://schemas.microsoft.com/office/drawing/2014/main" id="{D7CCEF0B-FAB5-3F4B-867F-E6923BEDF167}"/>
              </a:ext>
            </a:extLst>
          </p:cNvPr>
          <p:cNvPicPr>
            <a:picLocks noChangeAspect="1"/>
          </p:cNvPicPr>
          <p:nvPr/>
        </p:nvPicPr>
        <p:blipFill>
          <a:blip r:embed="rId5"/>
          <a:stretch>
            <a:fillRect/>
          </a:stretch>
        </p:blipFill>
        <p:spPr>
          <a:xfrm>
            <a:off x="5436096" y="283450"/>
            <a:ext cx="2466942" cy="13878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Marktbesuch in Domodossola</a:t>
            </a:r>
          </a:p>
        </p:txBody>
      </p:sp>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14</a:t>
            </a:fld>
            <a:endParaRPr lang="de-DE" dirty="0"/>
          </a:p>
        </p:txBody>
      </p:sp>
      <p:pic>
        <p:nvPicPr>
          <p:cNvPr id="10" name="Grafik 9">
            <a:extLst>
              <a:ext uri="{FF2B5EF4-FFF2-40B4-BE49-F238E27FC236}">
                <a16:creationId xmlns:a16="http://schemas.microsoft.com/office/drawing/2014/main" id="{5C3ED78E-8D55-444E-8831-765B6D16ADB7}"/>
              </a:ext>
            </a:extLst>
          </p:cNvPr>
          <p:cNvPicPr>
            <a:picLocks noChangeAspect="1"/>
          </p:cNvPicPr>
          <p:nvPr/>
        </p:nvPicPr>
        <p:blipFill>
          <a:blip r:embed="rId2"/>
          <a:stretch>
            <a:fillRect/>
          </a:stretch>
        </p:blipFill>
        <p:spPr>
          <a:xfrm>
            <a:off x="1524000" y="1429835"/>
            <a:ext cx="5758300" cy="43567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15</a:t>
            </a:fld>
            <a:endParaRPr lang="de-DE" dirty="0"/>
          </a:p>
        </p:txBody>
      </p:sp>
      <p:sp>
        <p:nvSpPr>
          <p:cNvPr id="9" name="Inhaltsplatzhalter 8"/>
          <p:cNvSpPr>
            <a:spLocks noGrp="1"/>
          </p:cNvSpPr>
          <p:nvPr>
            <p:ph idx="1"/>
          </p:nvPr>
        </p:nvSpPr>
        <p:spPr/>
        <p:txBody>
          <a:bodyPr>
            <a:normAutofit/>
          </a:bodyPr>
          <a:lstStyle/>
          <a:p>
            <a:pPr>
              <a:buNone/>
            </a:pPr>
            <a:r>
              <a:rPr lang="de-DE" sz="1800" dirty="0">
                <a:latin typeface="Arial"/>
                <a:cs typeface="Arial"/>
              </a:rPr>
              <a:t>Am 06.05.2107 Starteten 15 Personen in Rubigen mit dem Zug Richtung </a:t>
            </a:r>
          </a:p>
          <a:p>
            <a:pPr>
              <a:buNone/>
            </a:pPr>
            <a:r>
              <a:rPr lang="de-DE" sz="1800" dirty="0">
                <a:latin typeface="Arial"/>
                <a:cs typeface="Arial"/>
              </a:rPr>
              <a:t>Domodossola. Regenwetter war angesagt doch hatten wir Glück je näher wir </a:t>
            </a:r>
          </a:p>
          <a:p>
            <a:pPr>
              <a:buNone/>
            </a:pPr>
            <a:r>
              <a:rPr lang="de-DE" sz="1800" dirty="0">
                <a:latin typeface="Arial"/>
                <a:cs typeface="Arial"/>
              </a:rPr>
              <a:t>Domodossola kamen desto besser wurde das Wetter, so konnten wir ohne </a:t>
            </a:r>
          </a:p>
          <a:p>
            <a:pPr>
              <a:buNone/>
            </a:pPr>
            <a:r>
              <a:rPr lang="de-DE" sz="1800" dirty="0">
                <a:latin typeface="Arial"/>
                <a:cs typeface="Arial"/>
              </a:rPr>
              <a:t>Schirm durch den Markt schlendern.</a:t>
            </a:r>
          </a:p>
          <a:p>
            <a:pPr>
              <a:buNone/>
            </a:pPr>
            <a:r>
              <a:rPr lang="de-DE" sz="1800" dirty="0">
                <a:latin typeface="Arial"/>
                <a:cs typeface="Arial"/>
              </a:rPr>
              <a:t>Zum Mittagessen trafen wir uns wieder im Reservierten Ristorante Eurossola, </a:t>
            </a:r>
          </a:p>
          <a:p>
            <a:pPr>
              <a:buNone/>
            </a:pPr>
            <a:r>
              <a:rPr lang="de-DE" sz="1800" dirty="0">
                <a:latin typeface="Arial"/>
                <a:cs typeface="Arial"/>
              </a:rPr>
              <a:t>Bei Pizza, Spagetti und einem Glas Wein verbrachten wir noch unsere Zeit bis </a:t>
            </a:r>
          </a:p>
          <a:p>
            <a:pPr>
              <a:buNone/>
            </a:pPr>
            <a:r>
              <a:rPr lang="de-DE" sz="1800" dirty="0">
                <a:latin typeface="Arial"/>
                <a:cs typeface="Arial"/>
              </a:rPr>
              <a:t>es Zeit wurde für die Heimreise. Im Zug gab es dann noch ein kleines Dessert,</a:t>
            </a:r>
          </a:p>
          <a:p>
            <a:pPr>
              <a:buNone/>
            </a:pPr>
            <a:r>
              <a:rPr lang="de-DE" sz="1800" dirty="0">
                <a:latin typeface="Arial"/>
                <a:cs typeface="Arial"/>
              </a:rPr>
              <a:t>und ganz vieles zum Lachen.</a:t>
            </a:r>
          </a:p>
          <a:p>
            <a:pPr>
              <a:buNone/>
            </a:pPr>
            <a:r>
              <a:rPr lang="de-DE" sz="1800" dirty="0">
                <a:latin typeface="Arial"/>
                <a:cs typeface="Arial"/>
              </a:rPr>
              <a:t>Die ganze Reise war gut organisiert und somit konnten wir alle einen ganz </a:t>
            </a:r>
          </a:p>
          <a:p>
            <a:pPr>
              <a:buNone/>
            </a:pPr>
            <a:r>
              <a:rPr lang="de-DE" sz="1800" dirty="0">
                <a:latin typeface="Arial"/>
                <a:cs typeface="Arial"/>
              </a:rPr>
              <a:t>Entspannt den Tag verbringen.</a:t>
            </a:r>
          </a:p>
          <a:p>
            <a:endParaRPr lang="de-DE" sz="180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16</a:t>
            </a:fld>
            <a:endParaRPr lang="de-DE" dirty="0"/>
          </a:p>
        </p:txBody>
      </p:sp>
      <p:pic>
        <p:nvPicPr>
          <p:cNvPr id="3" name="Grafik 2">
            <a:extLst>
              <a:ext uri="{FF2B5EF4-FFF2-40B4-BE49-F238E27FC236}">
                <a16:creationId xmlns:a16="http://schemas.microsoft.com/office/drawing/2014/main" id="{8A25D5A1-2137-724C-AEB1-824F780CBAD6}"/>
              </a:ext>
            </a:extLst>
          </p:cNvPr>
          <p:cNvPicPr>
            <a:picLocks noChangeAspect="1"/>
          </p:cNvPicPr>
          <p:nvPr/>
        </p:nvPicPr>
        <p:blipFill>
          <a:blip r:embed="rId2"/>
          <a:stretch>
            <a:fillRect/>
          </a:stretch>
        </p:blipFill>
        <p:spPr>
          <a:xfrm>
            <a:off x="241300" y="177800"/>
            <a:ext cx="4138866" cy="3107184"/>
          </a:xfrm>
          <a:prstGeom prst="rect">
            <a:avLst/>
          </a:prstGeom>
        </p:spPr>
      </p:pic>
      <p:pic>
        <p:nvPicPr>
          <p:cNvPr id="10" name="Grafik 9">
            <a:extLst>
              <a:ext uri="{FF2B5EF4-FFF2-40B4-BE49-F238E27FC236}">
                <a16:creationId xmlns:a16="http://schemas.microsoft.com/office/drawing/2014/main" id="{FFDA9F02-E417-8B46-B26B-2CFAA426805C}"/>
              </a:ext>
            </a:extLst>
          </p:cNvPr>
          <p:cNvPicPr>
            <a:picLocks noChangeAspect="1"/>
          </p:cNvPicPr>
          <p:nvPr/>
        </p:nvPicPr>
        <p:blipFill>
          <a:blip r:embed="rId3"/>
          <a:stretch>
            <a:fillRect/>
          </a:stretch>
        </p:blipFill>
        <p:spPr>
          <a:xfrm>
            <a:off x="1054767" y="2996952"/>
            <a:ext cx="4138866" cy="3107184"/>
          </a:xfrm>
          <a:prstGeom prst="rect">
            <a:avLst/>
          </a:prstGeom>
        </p:spPr>
      </p:pic>
      <p:pic>
        <p:nvPicPr>
          <p:cNvPr id="12" name="Grafik 11">
            <a:extLst>
              <a:ext uri="{FF2B5EF4-FFF2-40B4-BE49-F238E27FC236}">
                <a16:creationId xmlns:a16="http://schemas.microsoft.com/office/drawing/2014/main" id="{5A7EA2F6-9F27-3546-B218-1DA37BBADF46}"/>
              </a:ext>
            </a:extLst>
          </p:cNvPr>
          <p:cNvPicPr>
            <a:picLocks noChangeAspect="1"/>
          </p:cNvPicPr>
          <p:nvPr/>
        </p:nvPicPr>
        <p:blipFill>
          <a:blip r:embed="rId4"/>
          <a:stretch>
            <a:fillRect/>
          </a:stretch>
        </p:blipFill>
        <p:spPr>
          <a:xfrm>
            <a:off x="5227375" y="3747545"/>
            <a:ext cx="3179697" cy="2387104"/>
          </a:xfrm>
          <a:prstGeom prst="rect">
            <a:avLst/>
          </a:prstGeom>
        </p:spPr>
      </p:pic>
      <p:pic>
        <p:nvPicPr>
          <p:cNvPr id="14" name="Grafik 13">
            <a:extLst>
              <a:ext uri="{FF2B5EF4-FFF2-40B4-BE49-F238E27FC236}">
                <a16:creationId xmlns:a16="http://schemas.microsoft.com/office/drawing/2014/main" id="{CF1825F3-6C1B-5948-A84E-64C035B0E2E1}"/>
              </a:ext>
            </a:extLst>
          </p:cNvPr>
          <p:cNvPicPr>
            <a:picLocks noChangeAspect="1"/>
          </p:cNvPicPr>
          <p:nvPr/>
        </p:nvPicPr>
        <p:blipFill>
          <a:blip r:embed="rId5"/>
          <a:stretch>
            <a:fillRect/>
          </a:stretch>
        </p:blipFill>
        <p:spPr>
          <a:xfrm>
            <a:off x="4860032" y="800999"/>
            <a:ext cx="2891946" cy="21710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17</a:t>
            </a:fld>
            <a:endParaRPr lang="de-DE" dirty="0"/>
          </a:p>
        </p:txBody>
      </p:sp>
      <p:pic>
        <p:nvPicPr>
          <p:cNvPr id="3" name="Grafik 2">
            <a:extLst>
              <a:ext uri="{FF2B5EF4-FFF2-40B4-BE49-F238E27FC236}">
                <a16:creationId xmlns:a16="http://schemas.microsoft.com/office/drawing/2014/main" id="{DC113A99-6EAA-B84F-A13E-129087395DCF}"/>
              </a:ext>
            </a:extLst>
          </p:cNvPr>
          <p:cNvPicPr>
            <a:picLocks noChangeAspect="1"/>
          </p:cNvPicPr>
          <p:nvPr/>
        </p:nvPicPr>
        <p:blipFill>
          <a:blip r:embed="rId2"/>
          <a:stretch>
            <a:fillRect/>
          </a:stretch>
        </p:blipFill>
        <p:spPr>
          <a:xfrm>
            <a:off x="107504" y="980728"/>
            <a:ext cx="3545157" cy="4725144"/>
          </a:xfrm>
          <a:prstGeom prst="rect">
            <a:avLst/>
          </a:prstGeom>
        </p:spPr>
      </p:pic>
      <p:pic>
        <p:nvPicPr>
          <p:cNvPr id="8" name="Grafik 7">
            <a:extLst>
              <a:ext uri="{FF2B5EF4-FFF2-40B4-BE49-F238E27FC236}">
                <a16:creationId xmlns:a16="http://schemas.microsoft.com/office/drawing/2014/main" id="{BF67411A-06D1-DE47-8C49-433B4AD49AD8}"/>
              </a:ext>
            </a:extLst>
          </p:cNvPr>
          <p:cNvPicPr>
            <a:picLocks noChangeAspect="1"/>
          </p:cNvPicPr>
          <p:nvPr/>
        </p:nvPicPr>
        <p:blipFill>
          <a:blip r:embed="rId3"/>
          <a:stretch>
            <a:fillRect/>
          </a:stretch>
        </p:blipFill>
        <p:spPr>
          <a:xfrm>
            <a:off x="3995936" y="188640"/>
            <a:ext cx="4530601" cy="60385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18</a:t>
            </a:fld>
            <a:endParaRPr lang="de-DE" dirty="0"/>
          </a:p>
        </p:txBody>
      </p:sp>
      <p:pic>
        <p:nvPicPr>
          <p:cNvPr id="7" name="Grafik 6">
            <a:extLst>
              <a:ext uri="{FF2B5EF4-FFF2-40B4-BE49-F238E27FC236}">
                <a16:creationId xmlns:a16="http://schemas.microsoft.com/office/drawing/2014/main" id="{37C13B28-A150-564B-B6A7-5139F935CE01}"/>
              </a:ext>
            </a:extLst>
          </p:cNvPr>
          <p:cNvPicPr>
            <a:picLocks noChangeAspect="1"/>
          </p:cNvPicPr>
          <p:nvPr/>
        </p:nvPicPr>
        <p:blipFill>
          <a:blip r:embed="rId2"/>
          <a:stretch>
            <a:fillRect/>
          </a:stretch>
        </p:blipFill>
        <p:spPr>
          <a:xfrm>
            <a:off x="971600" y="1340768"/>
            <a:ext cx="1924383" cy="2564904"/>
          </a:xfrm>
          <a:prstGeom prst="rect">
            <a:avLst/>
          </a:prstGeom>
        </p:spPr>
      </p:pic>
      <p:pic>
        <p:nvPicPr>
          <p:cNvPr id="12" name="Grafik 11">
            <a:extLst>
              <a:ext uri="{FF2B5EF4-FFF2-40B4-BE49-F238E27FC236}">
                <a16:creationId xmlns:a16="http://schemas.microsoft.com/office/drawing/2014/main" id="{5FAF07A1-F6DE-8F44-BACA-B555FA9C3FFF}"/>
              </a:ext>
            </a:extLst>
          </p:cNvPr>
          <p:cNvPicPr>
            <a:picLocks noChangeAspect="1"/>
          </p:cNvPicPr>
          <p:nvPr/>
        </p:nvPicPr>
        <p:blipFill>
          <a:blip r:embed="rId3"/>
          <a:stretch>
            <a:fillRect/>
          </a:stretch>
        </p:blipFill>
        <p:spPr>
          <a:xfrm>
            <a:off x="3851920" y="332656"/>
            <a:ext cx="3806913" cy="507402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a:bodyPr>
          <a:lstStyle/>
          <a:p>
            <a:r>
              <a:rPr lang="de-DE" sz="4000" dirty="0" err="1">
                <a:latin typeface="Arial"/>
                <a:cs typeface="Arial"/>
              </a:rPr>
              <a:t>Apèrobackkurs</a:t>
            </a:r>
            <a:r>
              <a:rPr lang="de-DE" sz="4000" dirty="0">
                <a:latin typeface="Arial"/>
                <a:cs typeface="Arial"/>
              </a:rPr>
              <a:t> in der Mühle </a:t>
            </a:r>
            <a:r>
              <a:rPr lang="de-DE" sz="4000" dirty="0" err="1">
                <a:latin typeface="Arial"/>
                <a:cs typeface="Arial"/>
              </a:rPr>
              <a:t>Kleeb</a:t>
            </a:r>
            <a:endParaRPr lang="de-DE" sz="4000" dirty="0">
              <a:latin typeface="Arial"/>
              <a:cs typeface="Arial"/>
            </a:endParaRPr>
          </a:p>
        </p:txBody>
      </p:sp>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19</a:t>
            </a:fld>
            <a:endParaRPr lang="de-DE"/>
          </a:p>
        </p:txBody>
      </p:sp>
      <p:pic>
        <p:nvPicPr>
          <p:cNvPr id="3" name="Grafik 2">
            <a:extLst>
              <a:ext uri="{FF2B5EF4-FFF2-40B4-BE49-F238E27FC236}">
                <a16:creationId xmlns:a16="http://schemas.microsoft.com/office/drawing/2014/main" id="{3D3AB0DC-10C5-F744-9C2C-1FE2FC465A10}"/>
              </a:ext>
            </a:extLst>
          </p:cNvPr>
          <p:cNvPicPr>
            <a:picLocks noChangeAspect="1"/>
          </p:cNvPicPr>
          <p:nvPr/>
        </p:nvPicPr>
        <p:blipFill>
          <a:blip r:embed="rId2"/>
          <a:stretch>
            <a:fillRect/>
          </a:stretch>
        </p:blipFill>
        <p:spPr>
          <a:xfrm>
            <a:off x="323528" y="1268760"/>
            <a:ext cx="3508797" cy="4676681"/>
          </a:xfrm>
          <a:prstGeom prst="rect">
            <a:avLst/>
          </a:prstGeom>
        </p:spPr>
      </p:pic>
      <p:pic>
        <p:nvPicPr>
          <p:cNvPr id="8" name="Grafik 7">
            <a:extLst>
              <a:ext uri="{FF2B5EF4-FFF2-40B4-BE49-F238E27FC236}">
                <a16:creationId xmlns:a16="http://schemas.microsoft.com/office/drawing/2014/main" id="{23994A4F-DDD3-9D4C-966A-8B5995AB3911}"/>
              </a:ext>
            </a:extLst>
          </p:cNvPr>
          <p:cNvPicPr>
            <a:picLocks noChangeAspect="1"/>
          </p:cNvPicPr>
          <p:nvPr/>
        </p:nvPicPr>
        <p:blipFill>
          <a:blip r:embed="rId3"/>
          <a:stretch>
            <a:fillRect/>
          </a:stretch>
        </p:blipFill>
        <p:spPr>
          <a:xfrm>
            <a:off x="4815210" y="1289806"/>
            <a:ext cx="3475979" cy="46329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33401"/>
            <a:ext cx="7772400" cy="1142999"/>
          </a:xfrm>
        </p:spPr>
        <p:txBody>
          <a:bodyPr>
            <a:normAutofit fontScale="90000"/>
          </a:bodyPr>
          <a:lstStyle/>
          <a:p>
            <a:r>
              <a:rPr lang="de-DE" dirty="0"/>
              <a:t>Landfrauen Trimstein und Umgebung</a:t>
            </a:r>
          </a:p>
        </p:txBody>
      </p:sp>
      <p:sp>
        <p:nvSpPr>
          <p:cNvPr id="3" name="Untertitel 2"/>
          <p:cNvSpPr>
            <a:spLocks noGrp="1"/>
          </p:cNvSpPr>
          <p:nvPr>
            <p:ph type="subTitle" idx="1"/>
          </p:nvPr>
        </p:nvSpPr>
        <p:spPr>
          <a:xfrm rot="10800000" flipV="1">
            <a:off x="1371600" y="1981200"/>
            <a:ext cx="6400800" cy="1143000"/>
          </a:xfrm>
        </p:spPr>
        <p:txBody>
          <a:bodyPr>
            <a:normAutofit lnSpcReduction="10000"/>
          </a:bodyPr>
          <a:lstStyle/>
          <a:p>
            <a:r>
              <a:rPr lang="de-DE" dirty="0">
                <a:solidFill>
                  <a:schemeClr val="tx1"/>
                </a:solidFill>
              </a:rPr>
              <a:t>Jahresbericht</a:t>
            </a:r>
          </a:p>
          <a:p>
            <a:r>
              <a:rPr lang="de-DE" dirty="0">
                <a:solidFill>
                  <a:schemeClr val="tx1"/>
                </a:solidFill>
              </a:rPr>
              <a:t>2018</a:t>
            </a:r>
          </a:p>
        </p:txBody>
      </p:sp>
      <p:sp>
        <p:nvSpPr>
          <p:cNvPr id="4" name="Fußzeilenplatzhalter 3"/>
          <p:cNvSpPr>
            <a:spLocks noGrp="1"/>
          </p:cNvSpPr>
          <p:nvPr>
            <p:ph type="ftr" sz="quarter" idx="11"/>
          </p:nvPr>
        </p:nvSpPr>
        <p:spPr/>
        <p:txBody>
          <a:bodyPr/>
          <a:lstStyle/>
          <a:p>
            <a:r>
              <a:rPr lang="de-DE" dirty="0"/>
              <a:t>Landfrauen Trimstein und Umgebung</a:t>
            </a:r>
          </a:p>
        </p:txBody>
      </p:sp>
      <p:sp>
        <p:nvSpPr>
          <p:cNvPr id="5" name="Datumsplatzhalter 4"/>
          <p:cNvSpPr>
            <a:spLocks noGrp="1"/>
          </p:cNvSpPr>
          <p:nvPr>
            <p:ph type="dt" sz="half" idx="10"/>
          </p:nvPr>
        </p:nvSpPr>
        <p:spPr/>
        <p:txBody>
          <a:bodyPr/>
          <a:lstStyle/>
          <a:p>
            <a:r>
              <a:rPr lang="de-CH" dirty="0"/>
              <a:t>09.02.2018</a:t>
            </a:r>
            <a:endParaRPr lang="de-DE" dirty="0"/>
          </a:p>
        </p:txBody>
      </p:sp>
      <p:sp>
        <p:nvSpPr>
          <p:cNvPr id="6" name="Foliennummernplatzhalter 5"/>
          <p:cNvSpPr>
            <a:spLocks noGrp="1"/>
          </p:cNvSpPr>
          <p:nvPr>
            <p:ph type="sldNum" sz="quarter" idx="12"/>
          </p:nvPr>
        </p:nvSpPr>
        <p:spPr/>
        <p:txBody>
          <a:bodyPr/>
          <a:lstStyle/>
          <a:p>
            <a:fld id="{DB3F0053-F4AF-5543-92F2-F1A2B5E10AFE}" type="slidenum">
              <a:rPr lang="de-DE" smtClean="0"/>
              <a:pPr/>
              <a:t>2</a:t>
            </a:fld>
            <a:endParaRPr lang="de-DE" dirty="0"/>
          </a:p>
        </p:txBody>
      </p:sp>
      <p:sp>
        <p:nvSpPr>
          <p:cNvPr id="9" name="Interaktive Schaltfläche: Anpassen 8">
            <a:hlinkClick r:id="" action="ppaction://hlinkshowjump?jump=nextslide" highlightClick="1"/>
          </p:cNvPr>
          <p:cNvSpPr/>
          <p:nvPr/>
        </p:nvSpPr>
        <p:spPr>
          <a:xfrm>
            <a:off x="-500063" y="3886200"/>
            <a:ext cx="45719" cy="4571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Arial Regular"/>
            </a:endParaRPr>
          </a:p>
        </p:txBody>
      </p:sp>
      <p:sp>
        <p:nvSpPr>
          <p:cNvPr id="8" name="Textfeld 7"/>
          <p:cNvSpPr txBox="1"/>
          <p:nvPr/>
        </p:nvSpPr>
        <p:spPr>
          <a:xfrm rot="10800000" flipV="1">
            <a:off x="2514600" y="3424087"/>
            <a:ext cx="4114800" cy="1015663"/>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Mach die Augen zu dann hört sich der </a:t>
            </a:r>
          </a:p>
          <a:p>
            <a:pPr algn="ctr"/>
            <a:r>
              <a:rPr lang="de-DE" sz="2000" dirty="0">
                <a:latin typeface="Arial" panose="020B0604020202020204" pitchFamily="34" charset="0"/>
                <a:cs typeface="Arial" panose="020B0604020202020204" pitchFamily="34" charset="0"/>
              </a:rPr>
              <a:t>Regen an wie Applaus.</a:t>
            </a:r>
          </a:p>
        </p:txBody>
      </p:sp>
    </p:spTree>
    <p:custDataLst>
      <p:tags r:id="rId1"/>
    </p:custDataLst>
  </p:cSld>
  <p:clrMapOvr>
    <a:masterClrMapping/>
  </p:clrMapOvr>
  <p:transition advClick="0" advTm="10000">
    <p:pull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20</a:t>
            </a:fld>
            <a:endParaRPr lang="de-DE"/>
          </a:p>
        </p:txBody>
      </p:sp>
      <p:sp>
        <p:nvSpPr>
          <p:cNvPr id="7" name="Inhaltsplatzhalter 6"/>
          <p:cNvSpPr>
            <a:spLocks noGrp="1"/>
          </p:cNvSpPr>
          <p:nvPr>
            <p:ph idx="1"/>
          </p:nvPr>
        </p:nvSpPr>
        <p:spPr/>
        <p:txBody>
          <a:bodyPr>
            <a:normAutofit/>
          </a:bodyPr>
          <a:lstStyle/>
          <a:p>
            <a:pPr>
              <a:buNone/>
            </a:pPr>
            <a:r>
              <a:rPr lang="de-DE" sz="1800" dirty="0">
                <a:latin typeface="Arial"/>
                <a:cs typeface="Arial"/>
              </a:rPr>
              <a:t>Am 29.05.2017 nahmen 5 Frauen am </a:t>
            </a:r>
            <a:r>
              <a:rPr lang="de-DE" sz="1800" dirty="0" err="1">
                <a:latin typeface="Arial"/>
                <a:cs typeface="Arial"/>
              </a:rPr>
              <a:t>Apèrobackkurs</a:t>
            </a:r>
            <a:r>
              <a:rPr lang="de-DE" sz="1800" dirty="0">
                <a:latin typeface="Arial"/>
                <a:cs typeface="Arial"/>
              </a:rPr>
              <a:t> teil. </a:t>
            </a:r>
          </a:p>
          <a:p>
            <a:pPr>
              <a:buNone/>
            </a:pPr>
            <a:r>
              <a:rPr lang="de-DE" sz="1800" dirty="0">
                <a:latin typeface="Arial"/>
                <a:cs typeface="Arial"/>
              </a:rPr>
              <a:t>Pikanter </a:t>
            </a:r>
            <a:r>
              <a:rPr lang="de-DE" sz="1800" dirty="0" err="1">
                <a:latin typeface="Arial"/>
                <a:cs typeface="Arial"/>
              </a:rPr>
              <a:t>Käsesableteig</a:t>
            </a:r>
            <a:r>
              <a:rPr lang="de-DE" sz="1800" dirty="0">
                <a:latin typeface="Arial"/>
                <a:cs typeface="Arial"/>
              </a:rPr>
              <a:t>, Kuchenteig, Zupfbrotteig und noch </a:t>
            </a:r>
          </a:p>
          <a:p>
            <a:pPr>
              <a:buNone/>
            </a:pPr>
            <a:r>
              <a:rPr lang="de-DE" sz="1800" dirty="0">
                <a:latin typeface="Arial"/>
                <a:cs typeface="Arial"/>
              </a:rPr>
              <a:t>viele mehr waren schon vorbereitet und wir konnten direkt mit der Verarbeitung </a:t>
            </a:r>
          </a:p>
          <a:p>
            <a:pPr>
              <a:buNone/>
            </a:pPr>
            <a:r>
              <a:rPr lang="de-DE" sz="1800" dirty="0">
                <a:latin typeface="Arial"/>
                <a:cs typeface="Arial"/>
              </a:rPr>
              <a:t>beginnen, so entstanden nach und nach ganz feine Sachen für unser </a:t>
            </a:r>
          </a:p>
          <a:p>
            <a:pPr>
              <a:buNone/>
            </a:pPr>
            <a:r>
              <a:rPr lang="de-DE" sz="1800" dirty="0" err="1">
                <a:latin typeface="Arial"/>
                <a:cs typeface="Arial"/>
              </a:rPr>
              <a:t>Apèrobuffet</a:t>
            </a:r>
            <a:r>
              <a:rPr lang="de-DE" sz="1800" dirty="0">
                <a:latin typeface="Arial"/>
                <a:cs typeface="Arial"/>
              </a:rPr>
              <a:t>.  Nach dem Abwaschen und wegräumen konnten wir die </a:t>
            </a:r>
          </a:p>
          <a:p>
            <a:pPr>
              <a:buNone/>
            </a:pPr>
            <a:r>
              <a:rPr lang="de-DE" sz="1800" dirty="0">
                <a:latin typeface="Arial"/>
                <a:cs typeface="Arial"/>
              </a:rPr>
              <a:t>feinen Kreationen direkt Probieren, für jedes blieb aber noch genügend übrig </a:t>
            </a:r>
          </a:p>
          <a:p>
            <a:pPr>
              <a:buNone/>
            </a:pPr>
            <a:r>
              <a:rPr lang="de-DE" sz="1800" dirty="0">
                <a:latin typeface="Arial"/>
                <a:cs typeface="Arial"/>
              </a:rPr>
              <a:t>um von jeder Sorte was mit Nachhause zunehmen.</a:t>
            </a:r>
          </a:p>
          <a:p>
            <a:pPr>
              <a:buNone/>
            </a:pPr>
            <a:r>
              <a:rPr lang="de-DE" sz="1800" dirty="0">
                <a:latin typeface="Arial"/>
                <a:cs typeface="Arial"/>
              </a:rPr>
              <a:t>Frau Held gab noch ganz viele Tipps weiter und jede Teilnehmerin bekam  </a:t>
            </a:r>
          </a:p>
          <a:p>
            <a:pPr>
              <a:buNone/>
            </a:pPr>
            <a:r>
              <a:rPr lang="de-DE" sz="1800" dirty="0">
                <a:latin typeface="Arial"/>
                <a:cs typeface="Arial"/>
              </a:rPr>
              <a:t>eine Dokumentation mit vielen tollen Rezepte.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21</a:t>
            </a:fld>
            <a:endParaRPr lang="de-DE" dirty="0"/>
          </a:p>
        </p:txBody>
      </p:sp>
      <p:pic>
        <p:nvPicPr>
          <p:cNvPr id="3" name="Grafik 2">
            <a:extLst>
              <a:ext uri="{FF2B5EF4-FFF2-40B4-BE49-F238E27FC236}">
                <a16:creationId xmlns:a16="http://schemas.microsoft.com/office/drawing/2014/main" id="{152FC3F7-EBD7-6D44-A8E3-06291B140025}"/>
              </a:ext>
            </a:extLst>
          </p:cNvPr>
          <p:cNvPicPr>
            <a:picLocks noChangeAspect="1"/>
          </p:cNvPicPr>
          <p:nvPr/>
        </p:nvPicPr>
        <p:blipFill>
          <a:blip r:embed="rId2"/>
          <a:stretch>
            <a:fillRect/>
          </a:stretch>
        </p:blipFill>
        <p:spPr>
          <a:xfrm>
            <a:off x="541638" y="332656"/>
            <a:ext cx="3673754" cy="4896544"/>
          </a:xfrm>
          <a:prstGeom prst="rect">
            <a:avLst/>
          </a:prstGeom>
        </p:spPr>
      </p:pic>
      <p:pic>
        <p:nvPicPr>
          <p:cNvPr id="8" name="Grafik 7">
            <a:extLst>
              <a:ext uri="{FF2B5EF4-FFF2-40B4-BE49-F238E27FC236}">
                <a16:creationId xmlns:a16="http://schemas.microsoft.com/office/drawing/2014/main" id="{13DA01C3-845B-1143-A590-B9C9948D866D}"/>
              </a:ext>
            </a:extLst>
          </p:cNvPr>
          <p:cNvPicPr>
            <a:picLocks noChangeAspect="1"/>
          </p:cNvPicPr>
          <p:nvPr/>
        </p:nvPicPr>
        <p:blipFill>
          <a:blip r:embed="rId3"/>
          <a:stretch>
            <a:fillRect/>
          </a:stretch>
        </p:blipFill>
        <p:spPr>
          <a:xfrm>
            <a:off x="4572000" y="836712"/>
            <a:ext cx="3815286" cy="50851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22</a:t>
            </a:fld>
            <a:endParaRPr lang="de-DE" dirty="0"/>
          </a:p>
        </p:txBody>
      </p:sp>
      <p:pic>
        <p:nvPicPr>
          <p:cNvPr id="3" name="Grafik 2">
            <a:extLst>
              <a:ext uri="{FF2B5EF4-FFF2-40B4-BE49-F238E27FC236}">
                <a16:creationId xmlns:a16="http://schemas.microsoft.com/office/drawing/2014/main" id="{0485D7BB-3337-644B-BC4C-D145F09FE4E2}"/>
              </a:ext>
            </a:extLst>
          </p:cNvPr>
          <p:cNvPicPr>
            <a:picLocks noChangeAspect="1"/>
          </p:cNvPicPr>
          <p:nvPr/>
        </p:nvPicPr>
        <p:blipFill>
          <a:blip r:embed="rId2"/>
          <a:stretch>
            <a:fillRect/>
          </a:stretch>
        </p:blipFill>
        <p:spPr>
          <a:xfrm>
            <a:off x="457200" y="908720"/>
            <a:ext cx="3848983" cy="5130096"/>
          </a:xfrm>
          <a:prstGeom prst="rect">
            <a:avLst/>
          </a:prstGeom>
        </p:spPr>
      </p:pic>
      <p:pic>
        <p:nvPicPr>
          <p:cNvPr id="8" name="Grafik 7">
            <a:extLst>
              <a:ext uri="{FF2B5EF4-FFF2-40B4-BE49-F238E27FC236}">
                <a16:creationId xmlns:a16="http://schemas.microsoft.com/office/drawing/2014/main" id="{BB6BE50E-7DA9-944D-99A0-EEBFDA5DAA32}"/>
              </a:ext>
            </a:extLst>
          </p:cNvPr>
          <p:cNvPicPr>
            <a:picLocks noChangeAspect="1"/>
          </p:cNvPicPr>
          <p:nvPr/>
        </p:nvPicPr>
        <p:blipFill>
          <a:blip r:embed="rId3"/>
          <a:stretch>
            <a:fillRect/>
          </a:stretch>
        </p:blipFill>
        <p:spPr>
          <a:xfrm>
            <a:off x="4427984" y="908720"/>
            <a:ext cx="3848983" cy="513009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23</a:t>
            </a:fld>
            <a:endParaRPr lang="de-DE" dirty="0"/>
          </a:p>
        </p:txBody>
      </p:sp>
      <p:pic>
        <p:nvPicPr>
          <p:cNvPr id="3" name="Grafik 2">
            <a:extLst>
              <a:ext uri="{FF2B5EF4-FFF2-40B4-BE49-F238E27FC236}">
                <a16:creationId xmlns:a16="http://schemas.microsoft.com/office/drawing/2014/main" id="{FAC552B2-D95D-E14B-9321-3FEFE084126E}"/>
              </a:ext>
            </a:extLst>
          </p:cNvPr>
          <p:cNvPicPr>
            <a:picLocks noChangeAspect="1"/>
          </p:cNvPicPr>
          <p:nvPr/>
        </p:nvPicPr>
        <p:blipFill>
          <a:blip r:embed="rId2"/>
          <a:stretch>
            <a:fillRect/>
          </a:stretch>
        </p:blipFill>
        <p:spPr>
          <a:xfrm>
            <a:off x="1835696" y="3345028"/>
            <a:ext cx="2269084" cy="3024336"/>
          </a:xfrm>
          <a:prstGeom prst="rect">
            <a:avLst/>
          </a:prstGeom>
        </p:spPr>
      </p:pic>
      <p:pic>
        <p:nvPicPr>
          <p:cNvPr id="8" name="Grafik 7">
            <a:extLst>
              <a:ext uri="{FF2B5EF4-FFF2-40B4-BE49-F238E27FC236}">
                <a16:creationId xmlns:a16="http://schemas.microsoft.com/office/drawing/2014/main" id="{A6C05C13-54E1-EA46-BE05-F6277225E672}"/>
              </a:ext>
            </a:extLst>
          </p:cNvPr>
          <p:cNvPicPr>
            <a:picLocks noChangeAspect="1"/>
          </p:cNvPicPr>
          <p:nvPr/>
        </p:nvPicPr>
        <p:blipFill>
          <a:blip r:embed="rId3"/>
          <a:stretch>
            <a:fillRect/>
          </a:stretch>
        </p:blipFill>
        <p:spPr>
          <a:xfrm>
            <a:off x="360997" y="282960"/>
            <a:ext cx="2229803" cy="2971981"/>
          </a:xfrm>
          <a:prstGeom prst="rect">
            <a:avLst/>
          </a:prstGeom>
        </p:spPr>
      </p:pic>
      <p:pic>
        <p:nvPicPr>
          <p:cNvPr id="13" name="Grafik 12">
            <a:extLst>
              <a:ext uri="{FF2B5EF4-FFF2-40B4-BE49-F238E27FC236}">
                <a16:creationId xmlns:a16="http://schemas.microsoft.com/office/drawing/2014/main" id="{57529B77-046B-B744-A63D-94B366BA2A6B}"/>
              </a:ext>
            </a:extLst>
          </p:cNvPr>
          <p:cNvPicPr>
            <a:picLocks noChangeAspect="1"/>
          </p:cNvPicPr>
          <p:nvPr/>
        </p:nvPicPr>
        <p:blipFill>
          <a:blip r:embed="rId4"/>
          <a:stretch>
            <a:fillRect/>
          </a:stretch>
        </p:blipFill>
        <p:spPr>
          <a:xfrm>
            <a:off x="4355976" y="836712"/>
            <a:ext cx="3545157" cy="472514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24</a:t>
            </a:fld>
            <a:endParaRPr lang="de-DE" dirty="0"/>
          </a:p>
        </p:txBody>
      </p:sp>
      <p:pic>
        <p:nvPicPr>
          <p:cNvPr id="3" name="Grafik 2">
            <a:extLst>
              <a:ext uri="{FF2B5EF4-FFF2-40B4-BE49-F238E27FC236}">
                <a16:creationId xmlns:a16="http://schemas.microsoft.com/office/drawing/2014/main" id="{1934E70F-5442-E44A-8314-AF23BBD6B1A6}"/>
              </a:ext>
            </a:extLst>
          </p:cNvPr>
          <p:cNvPicPr>
            <a:picLocks noChangeAspect="1"/>
          </p:cNvPicPr>
          <p:nvPr/>
        </p:nvPicPr>
        <p:blipFill>
          <a:blip r:embed="rId2"/>
          <a:stretch>
            <a:fillRect/>
          </a:stretch>
        </p:blipFill>
        <p:spPr>
          <a:xfrm>
            <a:off x="5796135" y="1268760"/>
            <a:ext cx="2965213" cy="3952168"/>
          </a:xfrm>
          <a:prstGeom prst="rect">
            <a:avLst/>
          </a:prstGeom>
        </p:spPr>
      </p:pic>
      <p:pic>
        <p:nvPicPr>
          <p:cNvPr id="8" name="Grafik 7">
            <a:extLst>
              <a:ext uri="{FF2B5EF4-FFF2-40B4-BE49-F238E27FC236}">
                <a16:creationId xmlns:a16="http://schemas.microsoft.com/office/drawing/2014/main" id="{751CF681-4552-0F4B-A725-CEB0F2944048}"/>
              </a:ext>
            </a:extLst>
          </p:cNvPr>
          <p:cNvPicPr>
            <a:picLocks noChangeAspect="1"/>
          </p:cNvPicPr>
          <p:nvPr/>
        </p:nvPicPr>
        <p:blipFill>
          <a:blip r:embed="rId3"/>
          <a:stretch>
            <a:fillRect/>
          </a:stretch>
        </p:blipFill>
        <p:spPr>
          <a:xfrm>
            <a:off x="18814" y="1033624"/>
            <a:ext cx="5577620" cy="41873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a:bodyPr>
          <a:lstStyle/>
          <a:p>
            <a:r>
              <a:rPr lang="de-DE" sz="4000" dirty="0">
                <a:latin typeface="Arial"/>
                <a:cs typeface="Arial"/>
              </a:rPr>
              <a:t>Landfrauenreise ins </a:t>
            </a:r>
            <a:r>
              <a:rPr lang="de-DE" sz="4000" dirty="0" err="1">
                <a:latin typeface="Arial"/>
                <a:cs typeface="Arial"/>
              </a:rPr>
              <a:t>Muotathal</a:t>
            </a:r>
            <a:endParaRPr lang="de-DE" sz="4000">
              <a:latin typeface="Arial"/>
              <a:cs typeface="Arial"/>
            </a:endParaRPr>
          </a:p>
        </p:txBody>
      </p:sp>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25</a:t>
            </a:fld>
            <a:endParaRPr lang="de-DE"/>
          </a:p>
        </p:txBody>
      </p:sp>
      <p:pic>
        <p:nvPicPr>
          <p:cNvPr id="20" name="Grafik 19">
            <a:extLst>
              <a:ext uri="{FF2B5EF4-FFF2-40B4-BE49-F238E27FC236}">
                <a16:creationId xmlns:a16="http://schemas.microsoft.com/office/drawing/2014/main" id="{8F1EE13B-6533-D246-AFB5-A0B34A9AE6DB}"/>
              </a:ext>
            </a:extLst>
          </p:cNvPr>
          <p:cNvPicPr>
            <a:picLocks noChangeAspect="1"/>
          </p:cNvPicPr>
          <p:nvPr/>
        </p:nvPicPr>
        <p:blipFill>
          <a:blip r:embed="rId2"/>
          <a:stretch>
            <a:fillRect/>
          </a:stretch>
        </p:blipFill>
        <p:spPr>
          <a:xfrm>
            <a:off x="432925" y="1196752"/>
            <a:ext cx="3705876" cy="4941168"/>
          </a:xfrm>
          <a:prstGeom prst="rect">
            <a:avLst/>
          </a:prstGeom>
        </p:spPr>
      </p:pic>
      <p:pic>
        <p:nvPicPr>
          <p:cNvPr id="22" name="Grafik 21">
            <a:extLst>
              <a:ext uri="{FF2B5EF4-FFF2-40B4-BE49-F238E27FC236}">
                <a16:creationId xmlns:a16="http://schemas.microsoft.com/office/drawing/2014/main" id="{E45213A6-336B-4D46-851E-A52773A5AAF5}"/>
              </a:ext>
            </a:extLst>
          </p:cNvPr>
          <p:cNvPicPr>
            <a:picLocks noChangeAspect="1"/>
          </p:cNvPicPr>
          <p:nvPr/>
        </p:nvPicPr>
        <p:blipFill>
          <a:blip r:embed="rId3"/>
          <a:stretch>
            <a:fillRect/>
          </a:stretch>
        </p:blipFill>
        <p:spPr>
          <a:xfrm>
            <a:off x="4727265" y="1196752"/>
            <a:ext cx="3651870" cy="48691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t>09.02.2017</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26</a:t>
            </a:fld>
            <a:endParaRPr lang="de-DE"/>
          </a:p>
        </p:txBody>
      </p:sp>
      <p:sp>
        <p:nvSpPr>
          <p:cNvPr id="8" name="Inhaltsplatzhalter 7"/>
          <p:cNvSpPr>
            <a:spLocks noGrp="1"/>
          </p:cNvSpPr>
          <p:nvPr>
            <p:ph idx="1"/>
          </p:nvPr>
        </p:nvSpPr>
        <p:spPr>
          <a:xfrm>
            <a:off x="457200" y="404664"/>
            <a:ext cx="8229600" cy="5721499"/>
          </a:xfrm>
        </p:spPr>
        <p:txBody>
          <a:bodyPr>
            <a:normAutofit/>
          </a:bodyPr>
          <a:lstStyle/>
          <a:p>
            <a:pPr marL="0" indent="0">
              <a:buNone/>
            </a:pPr>
            <a:r>
              <a:rPr lang="de-DE" sz="1800" dirty="0"/>
              <a:t>Abfahrt am Mittwoch den 14 Juni 2017 Bahnhof Rubigen um 8:00,39 Personen stiegen in den Car für ins </a:t>
            </a:r>
            <a:r>
              <a:rPr lang="de-DE" sz="1800" dirty="0" err="1"/>
              <a:t>Muotathal</a:t>
            </a:r>
            <a:r>
              <a:rPr lang="de-DE" sz="1800" dirty="0"/>
              <a:t> zu den Wetterfröschen</a:t>
            </a:r>
          </a:p>
          <a:p>
            <a:pPr marL="0" indent="0">
              <a:buNone/>
            </a:pPr>
            <a:r>
              <a:rPr lang="de-DE" sz="1800" dirty="0"/>
              <a:t>Und schon wieder hatten wir Regenwetter! Dadurch mussten wir auch den geplanten verlauf unserer Reise anpassen, das tat der </a:t>
            </a:r>
            <a:r>
              <a:rPr lang="de-DE" sz="1800" dirty="0" err="1"/>
              <a:t>Ceuffeur</a:t>
            </a:r>
            <a:r>
              <a:rPr lang="de-DE" sz="1800" dirty="0"/>
              <a:t> in der Mittagszeit, den statt nach dem Vortrag des Wetterfrosches  und Mittagessen noch ins </a:t>
            </a:r>
            <a:r>
              <a:rPr lang="de-DE" sz="1800" dirty="0" err="1"/>
              <a:t>Bisistal</a:t>
            </a:r>
            <a:r>
              <a:rPr lang="de-DE" sz="1800" dirty="0"/>
              <a:t> zum </a:t>
            </a:r>
            <a:r>
              <a:rPr lang="de-DE" sz="1800" dirty="0" err="1"/>
              <a:t>Salisee</a:t>
            </a:r>
            <a:r>
              <a:rPr lang="de-DE" sz="1800" dirty="0"/>
              <a:t> wo ein Aufenthalt geplant war, fuhren wir über Schwyz-Brunnen –</a:t>
            </a:r>
            <a:r>
              <a:rPr lang="de-DE" sz="1800" dirty="0" err="1"/>
              <a:t>Flüleln</a:t>
            </a:r>
            <a:r>
              <a:rPr lang="de-DE" sz="1800" dirty="0"/>
              <a:t> -Stans-Sarnen- </a:t>
            </a:r>
            <a:r>
              <a:rPr lang="de-DE" sz="1800" dirty="0" err="1"/>
              <a:t>Brünnigpass</a:t>
            </a:r>
            <a:r>
              <a:rPr lang="de-DE" sz="1800" dirty="0"/>
              <a:t> nach </a:t>
            </a:r>
            <a:r>
              <a:rPr lang="de-DE" sz="1800" dirty="0" err="1"/>
              <a:t>Meiringen</a:t>
            </a:r>
            <a:r>
              <a:rPr lang="de-DE" sz="1800" dirty="0"/>
              <a:t> wo wir eine Führung in der Schneiderei vom </a:t>
            </a:r>
            <a:r>
              <a:rPr lang="de-DE" sz="1800" dirty="0" err="1"/>
              <a:t>Märithüsli</a:t>
            </a:r>
            <a:r>
              <a:rPr lang="de-DE" sz="1800" dirty="0"/>
              <a:t> hatten.</a:t>
            </a:r>
          </a:p>
          <a:p>
            <a:pPr marL="0" indent="0">
              <a:buNone/>
            </a:pPr>
            <a:r>
              <a:rPr lang="de-DE" sz="1800" dirty="0"/>
              <a:t>Das war sehr spannend und eindrücklich wie so einen Kleinbetrieb in der Modebranche überleben kann.</a:t>
            </a:r>
          </a:p>
          <a:p>
            <a:pPr marL="0" indent="0">
              <a:buNone/>
            </a:pPr>
            <a:r>
              <a:rPr lang="de-DE" sz="1800" dirty="0"/>
              <a:t>Je nach Saison arbeiten bei Jennis 18-24 Personen bei Jennis.</a:t>
            </a:r>
          </a:p>
          <a:p>
            <a:pPr marL="0" indent="0">
              <a:buNone/>
            </a:pPr>
            <a:r>
              <a:rPr lang="de-DE" sz="1800" dirty="0"/>
              <a:t>Wie schnell kann man ein Hemd Nähen? In der </a:t>
            </a:r>
            <a:r>
              <a:rPr lang="de-DE" sz="1800" dirty="0" err="1"/>
              <a:t>Grösse</a:t>
            </a:r>
            <a:r>
              <a:rPr lang="de-DE" sz="1800" dirty="0"/>
              <a:t> M hat eine Schneiderin nur gerade 70 Minuten von der Stoffballe bis zum Fertigen Hemd.</a:t>
            </a:r>
          </a:p>
          <a:p>
            <a:pPr marL="0" indent="0">
              <a:buNone/>
            </a:pPr>
            <a:r>
              <a:rPr lang="de-DE" sz="1800" dirty="0"/>
              <a:t>Da wir schon ein Gemeinsames Mittagessen hatten sahen wir davon ab am Abend noch gemeinsam zu essen, so waren wir einmal etwas früher zuhause als sonst bei unseren Landfrauenreisen.</a:t>
            </a:r>
          </a:p>
          <a:p>
            <a:pPr marL="0" indent="0">
              <a:buNone/>
            </a:pPr>
            <a:r>
              <a:rPr lang="de-DE" sz="1800" dirty="0"/>
              <a:t>Die Reise ist nicht ganz so verlaufen wie geplant, doch hoffentlich hat es euch trotz dem gefallen.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a:xfrm>
            <a:off x="6529682" y="6183294"/>
            <a:ext cx="2133600" cy="365125"/>
          </a:xfrm>
        </p:spPr>
        <p:txBody>
          <a:bodyPr/>
          <a:lstStyle/>
          <a:p>
            <a:fld id="{DB3F0053-F4AF-5543-92F2-F1A2B5E10AFE}" type="slidenum">
              <a:rPr lang="de-DE" smtClean="0"/>
              <a:pPr/>
              <a:t>27</a:t>
            </a:fld>
            <a:endParaRPr lang="de-DE" dirty="0"/>
          </a:p>
        </p:txBody>
      </p:sp>
      <p:pic>
        <p:nvPicPr>
          <p:cNvPr id="3" name="Grafik 2">
            <a:extLst>
              <a:ext uri="{FF2B5EF4-FFF2-40B4-BE49-F238E27FC236}">
                <a16:creationId xmlns:a16="http://schemas.microsoft.com/office/drawing/2014/main" id="{9D5101C0-38EB-6B47-8244-2B2C50BD2355}"/>
              </a:ext>
            </a:extLst>
          </p:cNvPr>
          <p:cNvPicPr>
            <a:picLocks noChangeAspect="1"/>
          </p:cNvPicPr>
          <p:nvPr/>
        </p:nvPicPr>
        <p:blipFill>
          <a:blip r:embed="rId2"/>
          <a:stretch>
            <a:fillRect/>
          </a:stretch>
        </p:blipFill>
        <p:spPr>
          <a:xfrm>
            <a:off x="611560" y="548680"/>
            <a:ext cx="2679762" cy="3573016"/>
          </a:xfrm>
          <a:prstGeom prst="rect">
            <a:avLst/>
          </a:prstGeom>
        </p:spPr>
      </p:pic>
      <p:pic>
        <p:nvPicPr>
          <p:cNvPr id="9" name="Grafik 8">
            <a:extLst>
              <a:ext uri="{FF2B5EF4-FFF2-40B4-BE49-F238E27FC236}">
                <a16:creationId xmlns:a16="http://schemas.microsoft.com/office/drawing/2014/main" id="{3D26496C-01F3-2E48-8BF4-1D79F84656F3}"/>
              </a:ext>
            </a:extLst>
          </p:cNvPr>
          <p:cNvPicPr>
            <a:picLocks noChangeAspect="1"/>
          </p:cNvPicPr>
          <p:nvPr/>
        </p:nvPicPr>
        <p:blipFill>
          <a:blip r:embed="rId3"/>
          <a:stretch>
            <a:fillRect/>
          </a:stretch>
        </p:blipFill>
        <p:spPr>
          <a:xfrm>
            <a:off x="1462326" y="3859417"/>
            <a:ext cx="1923678" cy="2564904"/>
          </a:xfrm>
          <a:prstGeom prst="rect">
            <a:avLst/>
          </a:prstGeom>
        </p:spPr>
      </p:pic>
      <p:pic>
        <p:nvPicPr>
          <p:cNvPr id="13" name="Grafik 12">
            <a:extLst>
              <a:ext uri="{FF2B5EF4-FFF2-40B4-BE49-F238E27FC236}">
                <a16:creationId xmlns:a16="http://schemas.microsoft.com/office/drawing/2014/main" id="{4E841566-9EA5-B34A-87AA-A176C571B929}"/>
              </a:ext>
            </a:extLst>
          </p:cNvPr>
          <p:cNvPicPr>
            <a:picLocks noChangeAspect="1"/>
          </p:cNvPicPr>
          <p:nvPr/>
        </p:nvPicPr>
        <p:blipFill>
          <a:blip r:embed="rId4"/>
          <a:stretch>
            <a:fillRect/>
          </a:stretch>
        </p:blipFill>
        <p:spPr>
          <a:xfrm>
            <a:off x="6019800" y="2406166"/>
            <a:ext cx="2832846" cy="3777128"/>
          </a:xfrm>
          <a:prstGeom prst="rect">
            <a:avLst/>
          </a:prstGeom>
        </p:spPr>
      </p:pic>
      <p:pic>
        <p:nvPicPr>
          <p:cNvPr id="15" name="Grafik 14">
            <a:extLst>
              <a:ext uri="{FF2B5EF4-FFF2-40B4-BE49-F238E27FC236}">
                <a16:creationId xmlns:a16="http://schemas.microsoft.com/office/drawing/2014/main" id="{D1D3A9AE-470D-B244-820A-7FDADBEFFE98}"/>
              </a:ext>
            </a:extLst>
          </p:cNvPr>
          <p:cNvPicPr>
            <a:picLocks noChangeAspect="1"/>
          </p:cNvPicPr>
          <p:nvPr/>
        </p:nvPicPr>
        <p:blipFill>
          <a:blip r:embed="rId5"/>
          <a:stretch>
            <a:fillRect/>
          </a:stretch>
        </p:blipFill>
        <p:spPr>
          <a:xfrm>
            <a:off x="3304034" y="479422"/>
            <a:ext cx="2715766" cy="362102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FCB42E2-DCBE-CE47-950C-891C9B1338B5}"/>
              </a:ext>
            </a:extLst>
          </p:cNvPr>
          <p:cNvSpPr>
            <a:spLocks noGrp="1"/>
          </p:cNvSpPr>
          <p:nvPr>
            <p:ph type="dt" sz="half" idx="10"/>
          </p:nvPr>
        </p:nvSpPr>
        <p:spPr/>
        <p:txBody>
          <a:bodyPr/>
          <a:lstStyle/>
          <a:p>
            <a:r>
              <a:rPr lang="de-CH"/>
              <a:t>09.02.2017</a:t>
            </a:r>
            <a:endParaRPr lang="de-DE" dirty="0"/>
          </a:p>
        </p:txBody>
      </p:sp>
      <p:sp>
        <p:nvSpPr>
          <p:cNvPr id="5" name="Fußzeilenplatzhalter 4">
            <a:extLst>
              <a:ext uri="{FF2B5EF4-FFF2-40B4-BE49-F238E27FC236}">
                <a16:creationId xmlns:a16="http://schemas.microsoft.com/office/drawing/2014/main" id="{69F4A131-577F-9E46-A92C-B84F3435444F}"/>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0454691A-A42D-C942-AF81-F2A7D01A5DDB}"/>
              </a:ext>
            </a:extLst>
          </p:cNvPr>
          <p:cNvSpPr>
            <a:spLocks noGrp="1"/>
          </p:cNvSpPr>
          <p:nvPr>
            <p:ph type="sldNum" sz="quarter" idx="12"/>
          </p:nvPr>
        </p:nvSpPr>
        <p:spPr/>
        <p:txBody>
          <a:bodyPr/>
          <a:lstStyle/>
          <a:p>
            <a:fld id="{DB3F0053-F4AF-5543-92F2-F1A2B5E10AFE}" type="slidenum">
              <a:rPr lang="de-DE" smtClean="0"/>
              <a:pPr/>
              <a:t>28</a:t>
            </a:fld>
            <a:endParaRPr lang="de-DE" dirty="0"/>
          </a:p>
        </p:txBody>
      </p:sp>
      <p:pic>
        <p:nvPicPr>
          <p:cNvPr id="8" name="Grafik 7">
            <a:extLst>
              <a:ext uri="{FF2B5EF4-FFF2-40B4-BE49-F238E27FC236}">
                <a16:creationId xmlns:a16="http://schemas.microsoft.com/office/drawing/2014/main" id="{B0BAA2AC-0C4E-D04C-B2FA-21C0A0C5BE6F}"/>
              </a:ext>
            </a:extLst>
          </p:cNvPr>
          <p:cNvPicPr>
            <a:picLocks noChangeAspect="1"/>
          </p:cNvPicPr>
          <p:nvPr/>
        </p:nvPicPr>
        <p:blipFill>
          <a:blip r:embed="rId2"/>
          <a:stretch>
            <a:fillRect/>
          </a:stretch>
        </p:blipFill>
        <p:spPr>
          <a:xfrm>
            <a:off x="184119" y="1052736"/>
            <a:ext cx="2679762" cy="3573016"/>
          </a:xfrm>
          <a:prstGeom prst="rect">
            <a:avLst/>
          </a:prstGeom>
        </p:spPr>
      </p:pic>
      <p:pic>
        <p:nvPicPr>
          <p:cNvPr id="10" name="Grafik 9">
            <a:extLst>
              <a:ext uri="{FF2B5EF4-FFF2-40B4-BE49-F238E27FC236}">
                <a16:creationId xmlns:a16="http://schemas.microsoft.com/office/drawing/2014/main" id="{9FD846CD-E959-164F-955D-8AD82E074FAF}"/>
              </a:ext>
            </a:extLst>
          </p:cNvPr>
          <p:cNvPicPr>
            <a:picLocks noChangeAspect="1"/>
          </p:cNvPicPr>
          <p:nvPr/>
        </p:nvPicPr>
        <p:blipFill>
          <a:blip r:embed="rId3"/>
          <a:stretch>
            <a:fillRect/>
          </a:stretch>
        </p:blipFill>
        <p:spPr>
          <a:xfrm>
            <a:off x="4932040" y="224644"/>
            <a:ext cx="3921900" cy="5229200"/>
          </a:xfrm>
          <a:prstGeom prst="rect">
            <a:avLst/>
          </a:prstGeom>
        </p:spPr>
      </p:pic>
      <p:pic>
        <p:nvPicPr>
          <p:cNvPr id="12" name="Grafik 11">
            <a:extLst>
              <a:ext uri="{FF2B5EF4-FFF2-40B4-BE49-F238E27FC236}">
                <a16:creationId xmlns:a16="http://schemas.microsoft.com/office/drawing/2014/main" id="{C41FC6C5-8BE3-5D47-80A5-38181339C1E3}"/>
              </a:ext>
            </a:extLst>
          </p:cNvPr>
          <p:cNvPicPr>
            <a:picLocks noChangeAspect="1"/>
          </p:cNvPicPr>
          <p:nvPr/>
        </p:nvPicPr>
        <p:blipFill>
          <a:blip r:embed="rId4"/>
          <a:stretch>
            <a:fillRect/>
          </a:stretch>
        </p:blipFill>
        <p:spPr>
          <a:xfrm>
            <a:off x="2985512" y="3501008"/>
            <a:ext cx="1923678" cy="2564904"/>
          </a:xfrm>
          <a:prstGeom prst="rect">
            <a:avLst/>
          </a:prstGeom>
        </p:spPr>
      </p:pic>
      <p:pic>
        <p:nvPicPr>
          <p:cNvPr id="14" name="Grafik 13">
            <a:extLst>
              <a:ext uri="{FF2B5EF4-FFF2-40B4-BE49-F238E27FC236}">
                <a16:creationId xmlns:a16="http://schemas.microsoft.com/office/drawing/2014/main" id="{702D85BD-D5E9-BD4E-BC4B-20EE13F0C8F4}"/>
              </a:ext>
            </a:extLst>
          </p:cNvPr>
          <p:cNvPicPr>
            <a:picLocks noChangeAspect="1"/>
          </p:cNvPicPr>
          <p:nvPr/>
        </p:nvPicPr>
        <p:blipFill>
          <a:blip r:embed="rId5"/>
          <a:stretch>
            <a:fillRect/>
          </a:stretch>
        </p:blipFill>
        <p:spPr>
          <a:xfrm>
            <a:off x="2877583" y="130818"/>
            <a:ext cx="2139702" cy="2852936"/>
          </a:xfrm>
          <a:prstGeom prst="rect">
            <a:avLst/>
          </a:prstGeom>
        </p:spPr>
      </p:pic>
    </p:spTree>
    <p:extLst>
      <p:ext uri="{BB962C8B-B14F-4D97-AF65-F5344CB8AC3E}">
        <p14:creationId xmlns:p14="http://schemas.microsoft.com/office/powerpoint/2010/main" val="3943227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29</a:t>
            </a:fld>
            <a:endParaRPr lang="de-DE" dirty="0"/>
          </a:p>
        </p:txBody>
      </p:sp>
      <p:pic>
        <p:nvPicPr>
          <p:cNvPr id="11" name="Grafik 10">
            <a:extLst>
              <a:ext uri="{FF2B5EF4-FFF2-40B4-BE49-F238E27FC236}">
                <a16:creationId xmlns:a16="http://schemas.microsoft.com/office/drawing/2014/main" id="{9A9627BE-3F93-2140-9148-CC15E8FC2F32}"/>
              </a:ext>
            </a:extLst>
          </p:cNvPr>
          <p:cNvPicPr>
            <a:picLocks noChangeAspect="1"/>
          </p:cNvPicPr>
          <p:nvPr/>
        </p:nvPicPr>
        <p:blipFill>
          <a:blip r:embed="rId3"/>
          <a:stretch>
            <a:fillRect/>
          </a:stretch>
        </p:blipFill>
        <p:spPr>
          <a:xfrm>
            <a:off x="323528" y="332656"/>
            <a:ext cx="2895786" cy="3861048"/>
          </a:xfrm>
          <a:prstGeom prst="rect">
            <a:avLst/>
          </a:prstGeom>
        </p:spPr>
      </p:pic>
      <p:pic>
        <p:nvPicPr>
          <p:cNvPr id="14" name="Grafik 13">
            <a:extLst>
              <a:ext uri="{FF2B5EF4-FFF2-40B4-BE49-F238E27FC236}">
                <a16:creationId xmlns:a16="http://schemas.microsoft.com/office/drawing/2014/main" id="{7C521AAD-A707-574A-92E3-B4F4119DEA35}"/>
              </a:ext>
            </a:extLst>
          </p:cNvPr>
          <p:cNvPicPr>
            <a:picLocks noChangeAspect="1"/>
          </p:cNvPicPr>
          <p:nvPr/>
        </p:nvPicPr>
        <p:blipFill>
          <a:blip r:embed="rId4"/>
          <a:stretch>
            <a:fillRect/>
          </a:stretch>
        </p:blipFill>
        <p:spPr>
          <a:xfrm>
            <a:off x="2041451" y="3068960"/>
            <a:ext cx="2355726" cy="3140968"/>
          </a:xfrm>
          <a:prstGeom prst="rect">
            <a:avLst/>
          </a:prstGeom>
        </p:spPr>
      </p:pic>
      <p:pic>
        <p:nvPicPr>
          <p:cNvPr id="20" name="Grafik 19">
            <a:extLst>
              <a:ext uri="{FF2B5EF4-FFF2-40B4-BE49-F238E27FC236}">
                <a16:creationId xmlns:a16="http://schemas.microsoft.com/office/drawing/2014/main" id="{322EDBB0-20BD-FC4C-BA2C-032D864F5D41}"/>
              </a:ext>
            </a:extLst>
          </p:cNvPr>
          <p:cNvPicPr>
            <a:picLocks noChangeAspect="1"/>
          </p:cNvPicPr>
          <p:nvPr/>
        </p:nvPicPr>
        <p:blipFill>
          <a:blip r:embed="rId5"/>
          <a:stretch>
            <a:fillRect/>
          </a:stretch>
        </p:blipFill>
        <p:spPr>
          <a:xfrm>
            <a:off x="4413201" y="326966"/>
            <a:ext cx="2396927" cy="3195903"/>
          </a:xfrm>
          <a:prstGeom prst="rect">
            <a:avLst/>
          </a:prstGeom>
        </p:spPr>
      </p:pic>
      <p:pic>
        <p:nvPicPr>
          <p:cNvPr id="22" name="Grafik 21">
            <a:extLst>
              <a:ext uri="{FF2B5EF4-FFF2-40B4-BE49-F238E27FC236}">
                <a16:creationId xmlns:a16="http://schemas.microsoft.com/office/drawing/2014/main" id="{9D04FFA6-F383-634C-9280-9DAC3F35808E}"/>
              </a:ext>
            </a:extLst>
          </p:cNvPr>
          <p:cNvPicPr>
            <a:picLocks noChangeAspect="1"/>
          </p:cNvPicPr>
          <p:nvPr/>
        </p:nvPicPr>
        <p:blipFill>
          <a:blip r:embed="rId6"/>
          <a:stretch>
            <a:fillRect/>
          </a:stretch>
        </p:blipFill>
        <p:spPr>
          <a:xfrm>
            <a:off x="5474433" y="3212976"/>
            <a:ext cx="2157534" cy="28767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26" y="234504"/>
            <a:ext cx="8229600" cy="411162"/>
          </a:xfrm>
        </p:spPr>
        <p:txBody>
          <a:bodyPr>
            <a:noAutofit/>
          </a:bodyPr>
          <a:lstStyle/>
          <a:p>
            <a:r>
              <a:rPr lang="de-DE" sz="4000" dirty="0">
                <a:latin typeface="Arial" panose="020B0604020202020204" pitchFamily="34" charset="0"/>
                <a:cs typeface="Arial" panose="020B0604020202020204" pitchFamily="34" charset="0"/>
              </a:rPr>
              <a:t>Jahresüberblick</a:t>
            </a:r>
          </a:p>
        </p:txBody>
      </p:sp>
      <p:sp>
        <p:nvSpPr>
          <p:cNvPr id="3" name="Inhaltsplatzhalter 2"/>
          <p:cNvSpPr>
            <a:spLocks noGrp="1"/>
          </p:cNvSpPr>
          <p:nvPr>
            <p:ph idx="1"/>
          </p:nvPr>
        </p:nvSpPr>
        <p:spPr>
          <a:xfrm>
            <a:off x="457200" y="908720"/>
            <a:ext cx="7543800" cy="5184576"/>
          </a:xfrm>
        </p:spPr>
        <p:txBody>
          <a:bodyPr>
            <a:normAutofit fontScale="62500" lnSpcReduction="20000"/>
          </a:bodyPr>
          <a:lstStyle/>
          <a:p>
            <a:pPr>
              <a:buNone/>
            </a:pPr>
            <a:r>
              <a:rPr lang="de-DE" sz="1429" dirty="0">
                <a:latin typeface="Arial"/>
                <a:cs typeface="Arial"/>
              </a:rPr>
              <a:t>                       </a:t>
            </a:r>
            <a:r>
              <a:rPr lang="de-DE" sz="2000" dirty="0">
                <a:latin typeface="Arial"/>
                <a:cs typeface="Arial"/>
              </a:rPr>
              <a:t>                                    Eintritte / Austritt</a:t>
            </a:r>
          </a:p>
          <a:p>
            <a:pPr>
              <a:buNone/>
            </a:pPr>
            <a:r>
              <a:rPr lang="de-DE" sz="2000" dirty="0">
                <a:latin typeface="Arial"/>
                <a:cs typeface="Arial"/>
              </a:rPr>
              <a:t>                                                    Geburtstage/ Freimitglieder</a:t>
            </a:r>
          </a:p>
          <a:p>
            <a:pPr>
              <a:buNone/>
            </a:pPr>
            <a:r>
              <a:rPr lang="de-DE" sz="2000" dirty="0">
                <a:latin typeface="Arial"/>
                <a:cs typeface="Arial"/>
              </a:rPr>
              <a:t>                                                    Todesfälle</a:t>
            </a:r>
          </a:p>
          <a:p>
            <a:pPr>
              <a:buFont typeface="+mj-lt"/>
              <a:buAutoNum type="arabicPeriod"/>
            </a:pPr>
            <a:endParaRPr lang="de-DE" sz="2000" dirty="0">
              <a:latin typeface="Arial"/>
              <a:cs typeface="Arial"/>
            </a:endParaRPr>
          </a:p>
          <a:p>
            <a:pPr>
              <a:buFont typeface="+mj-lt"/>
              <a:buAutoNum type="arabicPeriod"/>
            </a:pPr>
            <a:r>
              <a:rPr lang="de-DE" sz="2000" dirty="0">
                <a:latin typeface="Arial"/>
                <a:cs typeface="Arial"/>
              </a:rPr>
              <a:t>3.April 2017		           Aus dem Leben einer Hebamme</a:t>
            </a:r>
          </a:p>
          <a:p>
            <a:pPr>
              <a:buFont typeface="+mj-lt"/>
              <a:buAutoNum type="arabicPeriod"/>
            </a:pPr>
            <a:r>
              <a:rPr lang="de-DE" sz="2000" dirty="0">
                <a:latin typeface="Arial"/>
                <a:cs typeface="Arial"/>
              </a:rPr>
              <a:t>11.April 2017                      Delegiertenversammlung VBL</a:t>
            </a:r>
          </a:p>
          <a:p>
            <a:pPr>
              <a:buFont typeface="+mj-lt"/>
              <a:buAutoNum type="arabicPeriod"/>
            </a:pPr>
            <a:r>
              <a:rPr lang="de-DE" sz="2000" dirty="0">
                <a:latin typeface="Arial"/>
                <a:cs typeface="Arial"/>
              </a:rPr>
              <a:t>18 April 2017		           Film Abend vom VBL Birnenkuchen mit Lavendel</a:t>
            </a:r>
          </a:p>
          <a:p>
            <a:pPr>
              <a:buFont typeface="+mj-lt"/>
              <a:buAutoNum type="arabicPeriod"/>
            </a:pPr>
            <a:r>
              <a:rPr lang="de-DE" sz="2000" dirty="0">
                <a:latin typeface="Arial"/>
                <a:cs typeface="Arial"/>
              </a:rPr>
              <a:t>25.April 2017		           Frühlingsspaziergang –Maibummel</a:t>
            </a:r>
          </a:p>
          <a:p>
            <a:pPr>
              <a:buFont typeface="+mj-lt"/>
              <a:buAutoNum type="arabicPeriod"/>
            </a:pPr>
            <a:r>
              <a:rPr lang="de-DE" sz="2000" dirty="0">
                <a:latin typeface="Arial"/>
                <a:cs typeface="Arial"/>
              </a:rPr>
              <a:t>6.Mai 2017                          Marktbesuch Domodossola</a:t>
            </a:r>
          </a:p>
          <a:p>
            <a:pPr>
              <a:buFont typeface="+mj-lt"/>
              <a:buAutoNum type="arabicPeriod"/>
            </a:pPr>
            <a:r>
              <a:rPr lang="de-DE" sz="2000" dirty="0">
                <a:latin typeface="Arial"/>
                <a:cs typeface="Arial"/>
              </a:rPr>
              <a:t>29.Mai.2017                        </a:t>
            </a:r>
            <a:r>
              <a:rPr lang="de-DE" sz="2000" dirty="0" err="1">
                <a:latin typeface="Arial"/>
                <a:cs typeface="Arial"/>
              </a:rPr>
              <a:t>Apérobackkurs</a:t>
            </a:r>
            <a:r>
              <a:rPr lang="de-DE" sz="2000" dirty="0">
                <a:latin typeface="Arial"/>
                <a:cs typeface="Arial"/>
              </a:rPr>
              <a:t> in der Mühle </a:t>
            </a:r>
            <a:r>
              <a:rPr lang="de-DE" sz="2000" dirty="0" err="1">
                <a:latin typeface="Arial"/>
                <a:cs typeface="Arial"/>
              </a:rPr>
              <a:t>Kleeb</a:t>
            </a:r>
            <a:endParaRPr lang="de-DE" sz="2000" dirty="0">
              <a:latin typeface="Arial"/>
              <a:cs typeface="Arial"/>
            </a:endParaRPr>
          </a:p>
          <a:p>
            <a:pPr>
              <a:buFont typeface="+mj-lt"/>
              <a:buAutoNum type="arabicPeriod"/>
            </a:pPr>
            <a:r>
              <a:rPr lang="de-DE" sz="2000" dirty="0">
                <a:latin typeface="Arial"/>
                <a:cs typeface="Arial"/>
              </a:rPr>
              <a:t>14.Juni 2017		           Vereinsreise ins </a:t>
            </a:r>
            <a:r>
              <a:rPr lang="de-DE" sz="2000" dirty="0" err="1">
                <a:latin typeface="Arial"/>
                <a:cs typeface="Arial"/>
              </a:rPr>
              <a:t>Muotathal</a:t>
            </a:r>
            <a:r>
              <a:rPr lang="de-DE" sz="2000" dirty="0">
                <a:latin typeface="Arial"/>
                <a:cs typeface="Arial"/>
              </a:rPr>
              <a:t> zu den Wetterfröschen</a:t>
            </a:r>
          </a:p>
          <a:p>
            <a:pPr>
              <a:buFont typeface="+mj-lt"/>
              <a:buAutoNum type="arabicPeriod"/>
            </a:pPr>
            <a:r>
              <a:rPr lang="de-DE" sz="2000" dirty="0">
                <a:latin typeface="Arial"/>
                <a:cs typeface="Arial"/>
              </a:rPr>
              <a:t>8.August 2017	           </a:t>
            </a:r>
            <a:r>
              <a:rPr lang="de-CH" sz="2000" dirty="0" err="1">
                <a:latin typeface="Arial"/>
                <a:cs typeface="Arial"/>
              </a:rPr>
              <a:t>Openair</a:t>
            </a:r>
            <a:r>
              <a:rPr lang="de-CH" sz="2000" dirty="0">
                <a:latin typeface="Arial"/>
                <a:cs typeface="Arial"/>
              </a:rPr>
              <a:t>-Kino im </a:t>
            </a:r>
            <a:r>
              <a:rPr lang="de-CH" sz="2000" dirty="0" err="1">
                <a:latin typeface="Arial"/>
                <a:cs typeface="Arial"/>
              </a:rPr>
              <a:t>Trubschachen</a:t>
            </a:r>
            <a:r>
              <a:rPr lang="de-CH" sz="2000" dirty="0">
                <a:latin typeface="Arial"/>
                <a:cs typeface="Arial"/>
              </a:rPr>
              <a:t> hof3</a:t>
            </a:r>
            <a:endParaRPr lang="de-DE" sz="2000" dirty="0">
              <a:latin typeface="Arial"/>
              <a:cs typeface="Arial"/>
            </a:endParaRPr>
          </a:p>
          <a:p>
            <a:pPr>
              <a:buFont typeface="+mj-lt"/>
              <a:buAutoNum type="arabicPeriod"/>
            </a:pPr>
            <a:r>
              <a:rPr lang="de-DE" sz="2000" dirty="0">
                <a:latin typeface="Arial"/>
                <a:cs typeface="Arial"/>
              </a:rPr>
              <a:t>1.Septermber 2017            750 Jahr-Feier Rubigen</a:t>
            </a:r>
          </a:p>
          <a:p>
            <a:pPr>
              <a:buFont typeface="+mj-lt"/>
              <a:buAutoNum type="arabicPeriod"/>
            </a:pPr>
            <a:r>
              <a:rPr lang="de-DE" sz="2000" dirty="0">
                <a:latin typeface="Arial"/>
                <a:cs typeface="Arial"/>
              </a:rPr>
              <a:t>6.September 2017	           </a:t>
            </a:r>
            <a:r>
              <a:rPr lang="de-DE" sz="2000" dirty="0" err="1">
                <a:latin typeface="Arial"/>
                <a:cs typeface="Arial"/>
              </a:rPr>
              <a:t>Bäuerinnentreffen</a:t>
            </a:r>
            <a:r>
              <a:rPr lang="de-DE" sz="2000" dirty="0">
                <a:latin typeface="Arial"/>
                <a:cs typeface="Arial"/>
              </a:rPr>
              <a:t> VBL</a:t>
            </a:r>
          </a:p>
          <a:p>
            <a:pPr>
              <a:buFont typeface="+mj-lt"/>
              <a:buAutoNum type="arabicPeriod"/>
            </a:pPr>
            <a:r>
              <a:rPr lang="de-DE" sz="2000" dirty="0">
                <a:latin typeface="Arial"/>
                <a:cs typeface="Arial"/>
              </a:rPr>
              <a:t>15.September 2017            Ab ans Einmachen</a:t>
            </a:r>
          </a:p>
          <a:p>
            <a:pPr>
              <a:buFont typeface="+mj-lt"/>
              <a:buAutoNum type="arabicPeriod"/>
            </a:pPr>
            <a:r>
              <a:rPr lang="de-DE" sz="2000" dirty="0">
                <a:latin typeface="Arial"/>
                <a:cs typeface="Arial"/>
              </a:rPr>
              <a:t>17.Oktober 2017 	           Landfrauen –Tag Stadt Bern VBL	</a:t>
            </a:r>
          </a:p>
          <a:p>
            <a:pPr>
              <a:buFont typeface="+mj-lt"/>
              <a:buAutoNum type="arabicPeriod"/>
            </a:pPr>
            <a:r>
              <a:rPr lang="de-DE" sz="2000" dirty="0">
                <a:latin typeface="Arial"/>
                <a:cs typeface="Arial"/>
              </a:rPr>
              <a:t>26.Oktober 2017                </a:t>
            </a:r>
            <a:r>
              <a:rPr lang="de-DE" sz="2000" dirty="0" err="1">
                <a:latin typeface="Arial"/>
                <a:cs typeface="Arial"/>
              </a:rPr>
              <a:t>Chrysanthema</a:t>
            </a:r>
            <a:r>
              <a:rPr lang="de-DE" sz="2000" dirty="0">
                <a:latin typeface="Arial"/>
                <a:cs typeface="Arial"/>
              </a:rPr>
              <a:t> Lahr</a:t>
            </a:r>
          </a:p>
          <a:p>
            <a:pPr>
              <a:buFont typeface="+mj-lt"/>
              <a:buAutoNum type="arabicPeriod"/>
            </a:pPr>
            <a:r>
              <a:rPr lang="de-DE" sz="2000" dirty="0">
                <a:latin typeface="Arial"/>
                <a:cs typeface="Arial"/>
              </a:rPr>
              <a:t> 3.November 2017              Lottonachmittag</a:t>
            </a:r>
          </a:p>
          <a:p>
            <a:pPr>
              <a:buFont typeface="+mj-lt"/>
              <a:buAutoNum type="arabicPeriod"/>
            </a:pPr>
            <a:r>
              <a:rPr lang="de-DE" sz="2000" dirty="0">
                <a:latin typeface="Arial"/>
                <a:cs typeface="Arial"/>
              </a:rPr>
              <a:t>7.November 2016               Pausenmilchtag</a:t>
            </a:r>
          </a:p>
          <a:p>
            <a:pPr>
              <a:buFont typeface="+mj-lt"/>
              <a:buAutoNum type="arabicPeriod"/>
            </a:pPr>
            <a:r>
              <a:rPr lang="de-DE" sz="2000" dirty="0">
                <a:latin typeface="Arial"/>
                <a:cs typeface="Arial"/>
              </a:rPr>
              <a:t>23.November 2017             Salben selber herstellen</a:t>
            </a:r>
          </a:p>
          <a:p>
            <a:pPr>
              <a:buFont typeface="+mj-lt"/>
              <a:buAutoNum type="arabicPeriod"/>
            </a:pPr>
            <a:r>
              <a:rPr lang="de-DE" sz="2000" dirty="0">
                <a:latin typeface="Arial"/>
                <a:cs typeface="Arial"/>
              </a:rPr>
              <a:t>12.Dezember 2017             Weihnachtsfeier </a:t>
            </a:r>
          </a:p>
          <a:p>
            <a:pPr>
              <a:buFont typeface="+mj-lt"/>
              <a:buAutoNum type="arabicPeriod"/>
            </a:pPr>
            <a:r>
              <a:rPr lang="de-DE" sz="2000" dirty="0">
                <a:latin typeface="Arial"/>
                <a:cs typeface="Arial"/>
              </a:rPr>
              <a:t>12.Januar 2018                  Behördenschlussessen Rubigen</a:t>
            </a:r>
          </a:p>
          <a:p>
            <a:pPr>
              <a:buFont typeface="+mj-lt"/>
              <a:buAutoNum type="arabicPeriod"/>
            </a:pPr>
            <a:r>
              <a:rPr lang="de-DE" sz="2000" dirty="0">
                <a:latin typeface="Arial"/>
                <a:cs typeface="Arial"/>
              </a:rPr>
              <a:t>26.Januar 2018                  </a:t>
            </a:r>
            <a:r>
              <a:rPr lang="de-DE" sz="2000" dirty="0" err="1">
                <a:latin typeface="Arial"/>
                <a:cs typeface="Arial"/>
              </a:rPr>
              <a:t>Wisi</a:t>
            </a:r>
            <a:r>
              <a:rPr lang="de-DE" sz="2000" dirty="0">
                <a:latin typeface="Arial"/>
                <a:cs typeface="Arial"/>
              </a:rPr>
              <a:t> Zgraggen ,dem Bauern ohne Arme</a:t>
            </a:r>
          </a:p>
          <a:p>
            <a:pPr>
              <a:buFont typeface="+mj-lt"/>
              <a:buAutoNum type="arabicPeriod"/>
            </a:pPr>
            <a:r>
              <a:rPr lang="de-DE" sz="2000" dirty="0">
                <a:latin typeface="Arial"/>
                <a:cs typeface="Arial"/>
              </a:rPr>
              <a:t>16.Februar 2018 	           </a:t>
            </a:r>
            <a:r>
              <a:rPr lang="de-DE" sz="2000" dirty="0" err="1">
                <a:latin typeface="Arial"/>
                <a:cs typeface="Arial"/>
              </a:rPr>
              <a:t>Niedertempaturgaren</a:t>
            </a:r>
            <a:r>
              <a:rPr lang="de-DE" sz="2000" dirty="0">
                <a:latin typeface="Arial"/>
                <a:cs typeface="Arial"/>
              </a:rPr>
              <a:t> </a:t>
            </a:r>
          </a:p>
          <a:p>
            <a:pPr>
              <a:buFont typeface="+mj-lt"/>
              <a:buAutoNum type="arabicPeriod"/>
            </a:pPr>
            <a:r>
              <a:rPr lang="de-DE" sz="2000" dirty="0">
                <a:latin typeface="Arial"/>
                <a:cs typeface="Arial"/>
              </a:rPr>
              <a:t>8. März 2018                      Wintertag</a:t>
            </a:r>
          </a:p>
          <a:p>
            <a:endParaRPr lang="de-DE" sz="1600" dirty="0"/>
          </a:p>
        </p:txBody>
      </p:sp>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a:t>
            </a:fld>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30</a:t>
            </a:fld>
            <a:endParaRPr lang="de-DE" dirty="0"/>
          </a:p>
        </p:txBody>
      </p:sp>
      <p:pic>
        <p:nvPicPr>
          <p:cNvPr id="3" name="Grafik 2">
            <a:extLst>
              <a:ext uri="{FF2B5EF4-FFF2-40B4-BE49-F238E27FC236}">
                <a16:creationId xmlns:a16="http://schemas.microsoft.com/office/drawing/2014/main" id="{7413A5A9-177F-AD47-96AC-40F281B2EB11}"/>
              </a:ext>
            </a:extLst>
          </p:cNvPr>
          <p:cNvPicPr>
            <a:picLocks noChangeAspect="1"/>
          </p:cNvPicPr>
          <p:nvPr/>
        </p:nvPicPr>
        <p:blipFill>
          <a:blip r:embed="rId2"/>
          <a:stretch>
            <a:fillRect/>
          </a:stretch>
        </p:blipFill>
        <p:spPr>
          <a:xfrm>
            <a:off x="1170913" y="233651"/>
            <a:ext cx="2458616" cy="3278155"/>
          </a:xfrm>
          <a:prstGeom prst="rect">
            <a:avLst/>
          </a:prstGeom>
        </p:spPr>
      </p:pic>
      <p:pic>
        <p:nvPicPr>
          <p:cNvPr id="8" name="Grafik 7">
            <a:extLst>
              <a:ext uri="{FF2B5EF4-FFF2-40B4-BE49-F238E27FC236}">
                <a16:creationId xmlns:a16="http://schemas.microsoft.com/office/drawing/2014/main" id="{BCF5B882-C441-CE43-BFDD-5F0667C1BC59}"/>
              </a:ext>
            </a:extLst>
          </p:cNvPr>
          <p:cNvPicPr>
            <a:picLocks noChangeAspect="1"/>
          </p:cNvPicPr>
          <p:nvPr/>
        </p:nvPicPr>
        <p:blipFill>
          <a:blip r:embed="rId3"/>
          <a:stretch>
            <a:fillRect/>
          </a:stretch>
        </p:blipFill>
        <p:spPr>
          <a:xfrm>
            <a:off x="4499992" y="620688"/>
            <a:ext cx="4209932" cy="5613243"/>
          </a:xfrm>
          <a:prstGeom prst="rect">
            <a:avLst/>
          </a:prstGeom>
        </p:spPr>
      </p:pic>
      <p:pic>
        <p:nvPicPr>
          <p:cNvPr id="10" name="Grafik 9">
            <a:extLst>
              <a:ext uri="{FF2B5EF4-FFF2-40B4-BE49-F238E27FC236}">
                <a16:creationId xmlns:a16="http://schemas.microsoft.com/office/drawing/2014/main" id="{66C927F2-21FE-0C49-914F-0D4389088145}"/>
              </a:ext>
            </a:extLst>
          </p:cNvPr>
          <p:cNvPicPr>
            <a:picLocks noChangeAspect="1"/>
          </p:cNvPicPr>
          <p:nvPr/>
        </p:nvPicPr>
        <p:blipFill>
          <a:blip r:embed="rId4"/>
          <a:stretch>
            <a:fillRect/>
          </a:stretch>
        </p:blipFill>
        <p:spPr>
          <a:xfrm flipH="1">
            <a:off x="1597602" y="3641258"/>
            <a:ext cx="1787465" cy="238328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55199974-A781-8642-AD26-5E42DEA31A4D}"/>
              </a:ext>
            </a:extLst>
          </p:cNvPr>
          <p:cNvPicPr>
            <a:picLocks noGrp="1" noChangeAspect="1"/>
          </p:cNvPicPr>
          <p:nvPr>
            <p:ph idx="1"/>
          </p:nvPr>
        </p:nvPicPr>
        <p:blipFill>
          <a:blip r:embed="rId2"/>
          <a:stretch>
            <a:fillRect/>
          </a:stretch>
        </p:blipFill>
        <p:spPr>
          <a:xfrm>
            <a:off x="457200" y="106281"/>
            <a:ext cx="2458616" cy="3278155"/>
          </a:xfrm>
        </p:spPr>
      </p:pic>
      <p:sp>
        <p:nvSpPr>
          <p:cNvPr id="4" name="Datumsplatzhalter 3">
            <a:extLst>
              <a:ext uri="{FF2B5EF4-FFF2-40B4-BE49-F238E27FC236}">
                <a16:creationId xmlns:a16="http://schemas.microsoft.com/office/drawing/2014/main" id="{9C7162E6-90F2-AB4C-8111-77F65E6E69D2}"/>
              </a:ext>
            </a:extLst>
          </p:cNvPr>
          <p:cNvSpPr>
            <a:spLocks noGrp="1"/>
          </p:cNvSpPr>
          <p:nvPr>
            <p:ph type="dt" sz="half" idx="10"/>
          </p:nvPr>
        </p:nvSpPr>
        <p:spPr/>
        <p:txBody>
          <a:bodyPr/>
          <a:lstStyle/>
          <a:p>
            <a:r>
              <a:rPr lang="de-CH"/>
              <a:t>09.02.2017</a:t>
            </a:r>
            <a:endParaRPr lang="de-DE" dirty="0"/>
          </a:p>
        </p:txBody>
      </p:sp>
      <p:sp>
        <p:nvSpPr>
          <p:cNvPr id="5" name="Fußzeilenplatzhalter 4">
            <a:extLst>
              <a:ext uri="{FF2B5EF4-FFF2-40B4-BE49-F238E27FC236}">
                <a16:creationId xmlns:a16="http://schemas.microsoft.com/office/drawing/2014/main" id="{8E24BE48-E543-9742-AE09-E2ECFC20AD88}"/>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216EF320-714D-B74C-B0A0-691620A7F12B}"/>
              </a:ext>
            </a:extLst>
          </p:cNvPr>
          <p:cNvSpPr>
            <a:spLocks noGrp="1"/>
          </p:cNvSpPr>
          <p:nvPr>
            <p:ph type="sldNum" sz="quarter" idx="12"/>
          </p:nvPr>
        </p:nvSpPr>
        <p:spPr/>
        <p:txBody>
          <a:bodyPr/>
          <a:lstStyle/>
          <a:p>
            <a:fld id="{DB3F0053-F4AF-5543-92F2-F1A2B5E10AFE}" type="slidenum">
              <a:rPr lang="de-DE" smtClean="0"/>
              <a:pPr/>
              <a:t>31</a:t>
            </a:fld>
            <a:endParaRPr lang="de-DE" dirty="0"/>
          </a:p>
        </p:txBody>
      </p:sp>
      <p:pic>
        <p:nvPicPr>
          <p:cNvPr id="10" name="Grafik 9">
            <a:extLst>
              <a:ext uri="{FF2B5EF4-FFF2-40B4-BE49-F238E27FC236}">
                <a16:creationId xmlns:a16="http://schemas.microsoft.com/office/drawing/2014/main" id="{FC6DB5C2-EFBA-494E-AC50-501091D25D94}"/>
              </a:ext>
            </a:extLst>
          </p:cNvPr>
          <p:cNvPicPr>
            <a:picLocks noChangeAspect="1"/>
          </p:cNvPicPr>
          <p:nvPr/>
        </p:nvPicPr>
        <p:blipFill>
          <a:blip r:embed="rId3"/>
          <a:stretch>
            <a:fillRect/>
          </a:stretch>
        </p:blipFill>
        <p:spPr>
          <a:xfrm>
            <a:off x="2479382" y="3475314"/>
            <a:ext cx="2092618" cy="2790157"/>
          </a:xfrm>
          <a:prstGeom prst="rect">
            <a:avLst/>
          </a:prstGeom>
        </p:spPr>
      </p:pic>
      <p:pic>
        <p:nvPicPr>
          <p:cNvPr id="12" name="Grafik 11">
            <a:extLst>
              <a:ext uri="{FF2B5EF4-FFF2-40B4-BE49-F238E27FC236}">
                <a16:creationId xmlns:a16="http://schemas.microsoft.com/office/drawing/2014/main" id="{F21D3A31-F50A-BF41-BA64-E4746BF4AD2B}"/>
              </a:ext>
            </a:extLst>
          </p:cNvPr>
          <p:cNvPicPr>
            <a:picLocks noChangeAspect="1"/>
          </p:cNvPicPr>
          <p:nvPr/>
        </p:nvPicPr>
        <p:blipFill>
          <a:blip r:embed="rId4"/>
          <a:stretch>
            <a:fillRect/>
          </a:stretch>
        </p:blipFill>
        <p:spPr>
          <a:xfrm>
            <a:off x="4860032" y="260648"/>
            <a:ext cx="3579862" cy="4773149"/>
          </a:xfrm>
          <a:prstGeom prst="rect">
            <a:avLst/>
          </a:prstGeom>
        </p:spPr>
      </p:pic>
    </p:spTree>
    <p:extLst>
      <p:ext uri="{BB962C8B-B14F-4D97-AF65-F5344CB8AC3E}">
        <p14:creationId xmlns:p14="http://schemas.microsoft.com/office/powerpoint/2010/main" val="1655659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9005A1A-BD10-0C4F-9E32-FABA1C83FCDF}"/>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B0C1465E-5694-AF49-AEEF-B665B31E080E}"/>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8DBB7CC6-5536-9D4F-A62A-07056717795B}"/>
              </a:ext>
            </a:extLst>
          </p:cNvPr>
          <p:cNvSpPr>
            <a:spLocks noGrp="1"/>
          </p:cNvSpPr>
          <p:nvPr>
            <p:ph type="sldNum" sz="quarter" idx="12"/>
          </p:nvPr>
        </p:nvSpPr>
        <p:spPr/>
        <p:txBody>
          <a:bodyPr/>
          <a:lstStyle/>
          <a:p>
            <a:fld id="{DB3F0053-F4AF-5543-92F2-F1A2B5E10AFE}" type="slidenum">
              <a:rPr lang="de-DE" smtClean="0"/>
              <a:pPr/>
              <a:t>32</a:t>
            </a:fld>
            <a:endParaRPr lang="de-DE" dirty="0"/>
          </a:p>
        </p:txBody>
      </p:sp>
      <p:pic>
        <p:nvPicPr>
          <p:cNvPr id="8" name="Grafik 7">
            <a:extLst>
              <a:ext uri="{FF2B5EF4-FFF2-40B4-BE49-F238E27FC236}">
                <a16:creationId xmlns:a16="http://schemas.microsoft.com/office/drawing/2014/main" id="{1E8AB9C8-0D1A-984E-BA32-7F1F750D46E6}"/>
              </a:ext>
            </a:extLst>
          </p:cNvPr>
          <p:cNvPicPr>
            <a:picLocks noChangeAspect="1"/>
          </p:cNvPicPr>
          <p:nvPr/>
        </p:nvPicPr>
        <p:blipFill>
          <a:blip r:embed="rId2"/>
          <a:stretch>
            <a:fillRect/>
          </a:stretch>
        </p:blipFill>
        <p:spPr>
          <a:xfrm>
            <a:off x="3272036" y="219514"/>
            <a:ext cx="1944216" cy="2592288"/>
          </a:xfrm>
          <a:prstGeom prst="rect">
            <a:avLst/>
          </a:prstGeom>
        </p:spPr>
      </p:pic>
      <p:pic>
        <p:nvPicPr>
          <p:cNvPr id="10" name="Grafik 9">
            <a:extLst>
              <a:ext uri="{FF2B5EF4-FFF2-40B4-BE49-F238E27FC236}">
                <a16:creationId xmlns:a16="http://schemas.microsoft.com/office/drawing/2014/main" id="{DD895EF7-44B2-C649-994B-1C8053C08267}"/>
              </a:ext>
            </a:extLst>
          </p:cNvPr>
          <p:cNvPicPr>
            <a:picLocks noChangeAspect="1"/>
          </p:cNvPicPr>
          <p:nvPr/>
        </p:nvPicPr>
        <p:blipFill>
          <a:blip r:embed="rId3"/>
          <a:stretch>
            <a:fillRect/>
          </a:stretch>
        </p:blipFill>
        <p:spPr>
          <a:xfrm>
            <a:off x="5364088" y="1503468"/>
            <a:ext cx="3507854" cy="4677139"/>
          </a:xfrm>
          <a:prstGeom prst="rect">
            <a:avLst/>
          </a:prstGeom>
        </p:spPr>
      </p:pic>
      <p:pic>
        <p:nvPicPr>
          <p:cNvPr id="14" name="Grafik 13">
            <a:extLst>
              <a:ext uri="{FF2B5EF4-FFF2-40B4-BE49-F238E27FC236}">
                <a16:creationId xmlns:a16="http://schemas.microsoft.com/office/drawing/2014/main" id="{618D720B-E20D-9442-91B7-B86FA984EA80}"/>
              </a:ext>
            </a:extLst>
          </p:cNvPr>
          <p:cNvPicPr>
            <a:picLocks noChangeAspect="1"/>
          </p:cNvPicPr>
          <p:nvPr/>
        </p:nvPicPr>
        <p:blipFill>
          <a:blip r:embed="rId4"/>
          <a:stretch>
            <a:fillRect/>
          </a:stretch>
        </p:blipFill>
        <p:spPr>
          <a:xfrm>
            <a:off x="830966" y="764704"/>
            <a:ext cx="2108852" cy="2811802"/>
          </a:xfrm>
          <a:prstGeom prst="rect">
            <a:avLst/>
          </a:prstGeom>
        </p:spPr>
      </p:pic>
      <p:pic>
        <p:nvPicPr>
          <p:cNvPr id="16" name="Grafik 15">
            <a:extLst>
              <a:ext uri="{FF2B5EF4-FFF2-40B4-BE49-F238E27FC236}">
                <a16:creationId xmlns:a16="http://schemas.microsoft.com/office/drawing/2014/main" id="{5BC29126-9F7F-624F-9845-C447FCDF736D}"/>
              </a:ext>
            </a:extLst>
          </p:cNvPr>
          <p:cNvPicPr>
            <a:picLocks noChangeAspect="1"/>
          </p:cNvPicPr>
          <p:nvPr/>
        </p:nvPicPr>
        <p:blipFill>
          <a:blip r:embed="rId5"/>
          <a:stretch>
            <a:fillRect/>
          </a:stretch>
        </p:blipFill>
        <p:spPr>
          <a:xfrm>
            <a:off x="3124200" y="3193063"/>
            <a:ext cx="2108852" cy="2811802"/>
          </a:xfrm>
          <a:prstGeom prst="rect">
            <a:avLst/>
          </a:prstGeom>
        </p:spPr>
      </p:pic>
    </p:spTree>
    <p:extLst>
      <p:ext uri="{BB962C8B-B14F-4D97-AF65-F5344CB8AC3E}">
        <p14:creationId xmlns:p14="http://schemas.microsoft.com/office/powerpoint/2010/main" val="437377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C5B51-BA74-DF4F-9E82-F9F2BC2B262D}"/>
              </a:ext>
            </a:extLst>
          </p:cNvPr>
          <p:cNvSpPr>
            <a:spLocks noGrp="1"/>
          </p:cNvSpPr>
          <p:nvPr>
            <p:ph type="title"/>
          </p:nvPr>
        </p:nvSpPr>
        <p:spPr/>
        <p:txBody>
          <a:bodyPr>
            <a:normAutofit fontScale="90000"/>
          </a:bodyPr>
          <a:lstStyle/>
          <a:p>
            <a:br>
              <a:rPr lang="de-CH" dirty="0"/>
            </a:br>
            <a:r>
              <a:rPr lang="de-CH" dirty="0" err="1"/>
              <a:t>Openair</a:t>
            </a:r>
            <a:r>
              <a:rPr lang="de-CH" dirty="0"/>
              <a:t>-Kino im </a:t>
            </a:r>
            <a:r>
              <a:rPr lang="de-CH" dirty="0" err="1"/>
              <a:t>Trubschachen</a:t>
            </a:r>
            <a:r>
              <a:rPr lang="de-CH" dirty="0"/>
              <a:t> hof3</a:t>
            </a:r>
            <a:br>
              <a:rPr lang="de-CH" dirty="0"/>
            </a:br>
            <a:endParaRPr lang="de-DE" dirty="0"/>
          </a:p>
        </p:txBody>
      </p:sp>
      <p:sp>
        <p:nvSpPr>
          <p:cNvPr id="4" name="Datumsplatzhalter 3">
            <a:extLst>
              <a:ext uri="{FF2B5EF4-FFF2-40B4-BE49-F238E27FC236}">
                <a16:creationId xmlns:a16="http://schemas.microsoft.com/office/drawing/2014/main" id="{1900BE17-6118-4949-8F6A-F09EF8CCCC72}"/>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98F6BD10-C008-AB4D-95E7-4F122C01AA5A}"/>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B44C3CD0-46E0-CB43-9715-9366845440CD}"/>
              </a:ext>
            </a:extLst>
          </p:cNvPr>
          <p:cNvSpPr>
            <a:spLocks noGrp="1"/>
          </p:cNvSpPr>
          <p:nvPr>
            <p:ph type="sldNum" sz="quarter" idx="12"/>
          </p:nvPr>
        </p:nvSpPr>
        <p:spPr/>
        <p:txBody>
          <a:bodyPr/>
          <a:lstStyle/>
          <a:p>
            <a:fld id="{DB3F0053-F4AF-5543-92F2-F1A2B5E10AFE}" type="slidenum">
              <a:rPr lang="de-DE" smtClean="0"/>
              <a:pPr/>
              <a:t>33</a:t>
            </a:fld>
            <a:endParaRPr lang="de-DE" dirty="0"/>
          </a:p>
        </p:txBody>
      </p:sp>
      <p:sp>
        <p:nvSpPr>
          <p:cNvPr id="8" name="Textfeld 7">
            <a:extLst>
              <a:ext uri="{FF2B5EF4-FFF2-40B4-BE49-F238E27FC236}">
                <a16:creationId xmlns:a16="http://schemas.microsoft.com/office/drawing/2014/main" id="{73991074-4398-FA4A-B01C-68C186DDC73E}"/>
              </a:ext>
            </a:extLst>
          </p:cNvPr>
          <p:cNvSpPr txBox="1"/>
          <p:nvPr/>
        </p:nvSpPr>
        <p:spPr>
          <a:xfrm>
            <a:off x="3851920" y="1844824"/>
            <a:ext cx="4320480" cy="3416320"/>
          </a:xfrm>
          <a:prstGeom prst="rect">
            <a:avLst/>
          </a:prstGeom>
          <a:noFill/>
        </p:spPr>
        <p:txBody>
          <a:bodyPr wrap="square" rtlCol="0">
            <a:spAutoFit/>
          </a:bodyPr>
          <a:lstStyle/>
          <a:p>
            <a:r>
              <a:rPr lang="de-DE" dirty="0">
                <a:latin typeface="Arial (null)"/>
              </a:rPr>
              <a:t>Eine tragisch komische Geschichte über einen 2000 Jahre alten Olivenbaum  und einem Jungen Mädchen das seinem </a:t>
            </a:r>
            <a:r>
              <a:rPr lang="de-DE" dirty="0" err="1">
                <a:latin typeface="Arial (null)"/>
              </a:rPr>
              <a:t>Grossvater</a:t>
            </a:r>
            <a:r>
              <a:rPr lang="de-DE" dirty="0">
                <a:latin typeface="Arial (null)"/>
              </a:rPr>
              <a:t> ein versprechen gibt.</a:t>
            </a:r>
          </a:p>
          <a:p>
            <a:r>
              <a:rPr lang="de-DE" dirty="0">
                <a:latin typeface="Arial (null)"/>
              </a:rPr>
              <a:t>Als wir vom Film erfuhren war das Programm schon gedruckt, von allen Mitglieder wo wir eine Mailadresse hatten wurden  per Mail  Informiert und auf der </a:t>
            </a:r>
            <a:r>
              <a:rPr lang="de-DE" dirty="0" err="1">
                <a:latin typeface="Arial (null)"/>
              </a:rPr>
              <a:t>Hompag</a:t>
            </a:r>
            <a:r>
              <a:rPr lang="de-DE" dirty="0">
                <a:latin typeface="Arial (null)"/>
              </a:rPr>
              <a:t> wurde es auch aufgeschaltet. Wir waren ins gesamt 7 Personen wo in den </a:t>
            </a:r>
            <a:r>
              <a:rPr lang="de-DE" dirty="0" err="1">
                <a:latin typeface="Arial (null)"/>
              </a:rPr>
              <a:t>Trubschachen</a:t>
            </a:r>
            <a:r>
              <a:rPr lang="de-DE" dirty="0">
                <a:latin typeface="Arial (null)"/>
              </a:rPr>
              <a:t> fuhren.</a:t>
            </a:r>
          </a:p>
        </p:txBody>
      </p:sp>
      <p:pic>
        <p:nvPicPr>
          <p:cNvPr id="11" name="Inhaltsplatzhalter 10">
            <a:extLst>
              <a:ext uri="{FF2B5EF4-FFF2-40B4-BE49-F238E27FC236}">
                <a16:creationId xmlns:a16="http://schemas.microsoft.com/office/drawing/2014/main" id="{0BB58DB1-FD9B-F443-8390-DA0FB1951DC8}"/>
              </a:ext>
            </a:extLst>
          </p:cNvPr>
          <p:cNvPicPr>
            <a:picLocks noGrp="1" noChangeAspect="1"/>
          </p:cNvPicPr>
          <p:nvPr>
            <p:ph idx="1"/>
          </p:nvPr>
        </p:nvPicPr>
        <p:blipFill>
          <a:blip r:embed="rId2"/>
          <a:stretch>
            <a:fillRect/>
          </a:stretch>
        </p:blipFill>
        <p:spPr>
          <a:xfrm>
            <a:off x="1043608" y="1988840"/>
            <a:ext cx="2387600" cy="3403600"/>
          </a:xfrm>
        </p:spPr>
      </p:pic>
    </p:spTree>
    <p:extLst>
      <p:ext uri="{BB962C8B-B14F-4D97-AF65-F5344CB8AC3E}">
        <p14:creationId xmlns:p14="http://schemas.microsoft.com/office/powerpoint/2010/main" val="1229676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09.02.2017</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34</a:t>
            </a:fld>
            <a:endParaRPr lang="de-DE" dirty="0"/>
          </a:p>
        </p:txBody>
      </p:sp>
      <p:pic>
        <p:nvPicPr>
          <p:cNvPr id="7" name="Inhaltsplatzhalter 6">
            <a:extLst>
              <a:ext uri="{FF2B5EF4-FFF2-40B4-BE49-F238E27FC236}">
                <a16:creationId xmlns:a16="http://schemas.microsoft.com/office/drawing/2014/main" id="{AA78CB64-163B-FF4A-B9FC-7F44E3307B3E}"/>
              </a:ext>
            </a:extLst>
          </p:cNvPr>
          <p:cNvPicPr>
            <a:picLocks noGrp="1" noChangeAspect="1"/>
          </p:cNvPicPr>
          <p:nvPr>
            <p:ph idx="1"/>
          </p:nvPr>
        </p:nvPicPr>
        <p:blipFill>
          <a:blip r:embed="rId2"/>
          <a:stretch>
            <a:fillRect/>
          </a:stretch>
        </p:blipFill>
        <p:spPr>
          <a:xfrm>
            <a:off x="504689" y="1340768"/>
            <a:ext cx="2633340" cy="3511120"/>
          </a:xfrm>
        </p:spPr>
      </p:pic>
      <p:sp>
        <p:nvSpPr>
          <p:cNvPr id="2" name="Textfeld 1">
            <a:extLst>
              <a:ext uri="{FF2B5EF4-FFF2-40B4-BE49-F238E27FC236}">
                <a16:creationId xmlns:a16="http://schemas.microsoft.com/office/drawing/2014/main" id="{13163F91-4592-644C-9293-10674B2DA664}"/>
              </a:ext>
            </a:extLst>
          </p:cNvPr>
          <p:cNvSpPr txBox="1"/>
          <p:nvPr/>
        </p:nvSpPr>
        <p:spPr>
          <a:xfrm>
            <a:off x="504689" y="423278"/>
            <a:ext cx="8134622" cy="707886"/>
          </a:xfrm>
          <a:prstGeom prst="rect">
            <a:avLst/>
          </a:prstGeom>
          <a:noFill/>
        </p:spPr>
        <p:txBody>
          <a:bodyPr wrap="square" rtlCol="0">
            <a:spAutoFit/>
          </a:bodyPr>
          <a:lstStyle/>
          <a:p>
            <a:r>
              <a:rPr lang="de-DE" sz="4000" dirty="0">
                <a:latin typeface="Arial (null)"/>
              </a:rPr>
              <a:t>750-Jahr-Feier in Rubigen</a:t>
            </a:r>
          </a:p>
        </p:txBody>
      </p:sp>
      <p:pic>
        <p:nvPicPr>
          <p:cNvPr id="12" name="Grafik 11">
            <a:extLst>
              <a:ext uri="{FF2B5EF4-FFF2-40B4-BE49-F238E27FC236}">
                <a16:creationId xmlns:a16="http://schemas.microsoft.com/office/drawing/2014/main" id="{1BB4C653-E809-2747-A3AA-D196EAD461DA}"/>
              </a:ext>
            </a:extLst>
          </p:cNvPr>
          <p:cNvPicPr>
            <a:picLocks noChangeAspect="1"/>
          </p:cNvPicPr>
          <p:nvPr/>
        </p:nvPicPr>
        <p:blipFill>
          <a:blip r:embed="rId3"/>
          <a:stretch>
            <a:fillRect/>
          </a:stretch>
        </p:blipFill>
        <p:spPr>
          <a:xfrm>
            <a:off x="3347864" y="3677898"/>
            <a:ext cx="1760984" cy="2347979"/>
          </a:xfrm>
          <a:prstGeom prst="rect">
            <a:avLst/>
          </a:prstGeom>
        </p:spPr>
      </p:pic>
      <p:pic>
        <p:nvPicPr>
          <p:cNvPr id="14" name="Grafik 13">
            <a:extLst>
              <a:ext uri="{FF2B5EF4-FFF2-40B4-BE49-F238E27FC236}">
                <a16:creationId xmlns:a16="http://schemas.microsoft.com/office/drawing/2014/main" id="{88FEAB2B-86BB-2E4C-A445-4A7640254B33}"/>
              </a:ext>
            </a:extLst>
          </p:cNvPr>
          <p:cNvPicPr>
            <a:picLocks noChangeAspect="1"/>
          </p:cNvPicPr>
          <p:nvPr/>
        </p:nvPicPr>
        <p:blipFill>
          <a:blip r:embed="rId4"/>
          <a:stretch>
            <a:fillRect/>
          </a:stretch>
        </p:blipFill>
        <p:spPr>
          <a:xfrm>
            <a:off x="5508104" y="1131164"/>
            <a:ext cx="2715090" cy="36201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35</a:t>
            </a:fld>
            <a:endParaRPr lang="de-DE" dirty="0"/>
          </a:p>
        </p:txBody>
      </p:sp>
      <p:sp>
        <p:nvSpPr>
          <p:cNvPr id="8" name="Inhaltsplatzhalter 7"/>
          <p:cNvSpPr>
            <a:spLocks noGrp="1"/>
          </p:cNvSpPr>
          <p:nvPr>
            <p:ph idx="1"/>
          </p:nvPr>
        </p:nvSpPr>
        <p:spPr/>
        <p:txBody>
          <a:bodyPr>
            <a:normAutofit/>
          </a:bodyPr>
          <a:lstStyle/>
          <a:p>
            <a:pPr marL="0" indent="0">
              <a:buNone/>
            </a:pPr>
            <a:r>
              <a:rPr lang="de-DE" sz="1800" dirty="0"/>
              <a:t>Die 750 Jahrfeier von Rubigen vom 01.- 03. 2017September.  Wir Landfrauen hatten am Kinderfest wo am Freitag von 14:00Uhr bis am 17:00Uhr auf dem Schulhausareal statt fand, einen Stand respektive eine Milchkanne von </a:t>
            </a:r>
            <a:r>
              <a:rPr lang="de-DE" sz="1800" dirty="0" err="1"/>
              <a:t>Swissmilk</a:t>
            </a:r>
            <a:r>
              <a:rPr lang="de-DE" sz="1800" dirty="0"/>
              <a:t> sowie ein Glücksrad.</a:t>
            </a:r>
          </a:p>
          <a:p>
            <a:pPr marL="0" indent="0">
              <a:buNone/>
            </a:pPr>
            <a:r>
              <a:rPr lang="de-DE" sz="1800" dirty="0"/>
              <a:t>Das Wetter war wieder mal nicht wie gewünscht! Wir wollten eine Bauernhofolympiade machen, aber da Dauerregen gemeldet war beschossen wir das wir ganz einfach ein altes Spiel machen das Büchsenwerfen.</a:t>
            </a:r>
          </a:p>
          <a:p>
            <a:pPr marL="0" indent="0">
              <a:buNone/>
            </a:pPr>
            <a:r>
              <a:rPr lang="de-DE" sz="1800" dirty="0"/>
              <a:t>Die </a:t>
            </a:r>
            <a:r>
              <a:rPr lang="de-DE" sz="1800" dirty="0" err="1"/>
              <a:t>Swissmilk</a:t>
            </a:r>
            <a:r>
              <a:rPr lang="de-DE" sz="1800" dirty="0"/>
              <a:t> </a:t>
            </a:r>
            <a:r>
              <a:rPr lang="de-DE" sz="1800" dirty="0" err="1"/>
              <a:t>Sponnserte</a:t>
            </a:r>
            <a:r>
              <a:rPr lang="de-DE" sz="1800" dirty="0"/>
              <a:t> uns ganz viele Preise so konnten wir beim Glücksrad sowie beim Büchsen Werfen Preise Verteilen.</a:t>
            </a:r>
          </a:p>
          <a:p>
            <a:pPr marL="0" indent="0">
              <a:buNone/>
            </a:pPr>
            <a:r>
              <a:rPr lang="de-DE" sz="1800" dirty="0"/>
              <a:t>Bei der Milchkanne konnten die Kinder Gratis Milchshakes beziehen, 35Liter </a:t>
            </a:r>
          </a:p>
          <a:p>
            <a:pPr marL="0" indent="0">
              <a:buNone/>
            </a:pPr>
            <a:r>
              <a:rPr lang="de-DE" sz="1800" dirty="0"/>
              <a:t>Milch schenkte Marianne </a:t>
            </a:r>
            <a:r>
              <a:rPr lang="de-DE" sz="1800" dirty="0" err="1"/>
              <a:t>Räss</a:t>
            </a:r>
            <a:r>
              <a:rPr lang="de-DE" sz="1800" dirty="0"/>
              <a:t> aus. </a:t>
            </a:r>
            <a:r>
              <a:rPr lang="de-CH" sz="1800" dirty="0"/>
              <a:t>Monika </a:t>
            </a:r>
            <a:r>
              <a:rPr lang="de-CH" sz="1800" dirty="0" err="1"/>
              <a:t>Schärli</a:t>
            </a:r>
            <a:r>
              <a:rPr lang="de-CH" sz="1800" dirty="0"/>
              <a:t> Wechsler betreute das Glücksrad und Ruth Schafroth das Büchsenwerfen.</a:t>
            </a:r>
            <a:endParaRPr lang="de-DE"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09.02.2017</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36</a:t>
            </a:fld>
            <a:endParaRPr lang="de-DE" dirty="0"/>
          </a:p>
        </p:txBody>
      </p:sp>
      <p:pic>
        <p:nvPicPr>
          <p:cNvPr id="3" name="Grafik 2">
            <a:extLst>
              <a:ext uri="{FF2B5EF4-FFF2-40B4-BE49-F238E27FC236}">
                <a16:creationId xmlns:a16="http://schemas.microsoft.com/office/drawing/2014/main" id="{2A006A28-5FDD-CE49-B158-94EC3DE29E69}"/>
              </a:ext>
            </a:extLst>
          </p:cNvPr>
          <p:cNvPicPr>
            <a:picLocks noChangeAspect="1"/>
          </p:cNvPicPr>
          <p:nvPr/>
        </p:nvPicPr>
        <p:blipFill>
          <a:blip r:embed="rId2"/>
          <a:stretch>
            <a:fillRect/>
          </a:stretch>
        </p:blipFill>
        <p:spPr>
          <a:xfrm>
            <a:off x="323528" y="188640"/>
            <a:ext cx="2121024" cy="2828032"/>
          </a:xfrm>
          <a:prstGeom prst="rect">
            <a:avLst/>
          </a:prstGeom>
        </p:spPr>
      </p:pic>
      <p:pic>
        <p:nvPicPr>
          <p:cNvPr id="8" name="Grafik 7">
            <a:extLst>
              <a:ext uri="{FF2B5EF4-FFF2-40B4-BE49-F238E27FC236}">
                <a16:creationId xmlns:a16="http://schemas.microsoft.com/office/drawing/2014/main" id="{A1E52DCC-303E-9540-BB92-8AF2667866AE}"/>
              </a:ext>
            </a:extLst>
          </p:cNvPr>
          <p:cNvPicPr>
            <a:picLocks noChangeAspect="1"/>
          </p:cNvPicPr>
          <p:nvPr/>
        </p:nvPicPr>
        <p:blipFill>
          <a:blip r:embed="rId3"/>
          <a:stretch>
            <a:fillRect/>
          </a:stretch>
        </p:blipFill>
        <p:spPr>
          <a:xfrm>
            <a:off x="1775718" y="2636912"/>
            <a:ext cx="2696963" cy="3595950"/>
          </a:xfrm>
          <a:prstGeom prst="rect">
            <a:avLst/>
          </a:prstGeom>
        </p:spPr>
      </p:pic>
      <p:pic>
        <p:nvPicPr>
          <p:cNvPr id="10" name="Grafik 9">
            <a:extLst>
              <a:ext uri="{FF2B5EF4-FFF2-40B4-BE49-F238E27FC236}">
                <a16:creationId xmlns:a16="http://schemas.microsoft.com/office/drawing/2014/main" id="{BE095EA1-76A5-134B-87A7-B16E8B0E22A4}"/>
              </a:ext>
            </a:extLst>
          </p:cNvPr>
          <p:cNvPicPr>
            <a:picLocks noChangeAspect="1"/>
          </p:cNvPicPr>
          <p:nvPr/>
        </p:nvPicPr>
        <p:blipFill>
          <a:blip r:embed="rId4"/>
          <a:stretch>
            <a:fillRect/>
          </a:stretch>
        </p:blipFill>
        <p:spPr>
          <a:xfrm>
            <a:off x="4572000" y="692696"/>
            <a:ext cx="2553072" cy="3404096"/>
          </a:xfrm>
          <a:prstGeom prst="rect">
            <a:avLst/>
          </a:prstGeom>
        </p:spPr>
      </p:pic>
      <p:pic>
        <p:nvPicPr>
          <p:cNvPr id="12" name="Grafik 11">
            <a:extLst>
              <a:ext uri="{FF2B5EF4-FFF2-40B4-BE49-F238E27FC236}">
                <a16:creationId xmlns:a16="http://schemas.microsoft.com/office/drawing/2014/main" id="{6C127413-0A98-4949-85AA-C46DD0C22E26}"/>
              </a:ext>
            </a:extLst>
          </p:cNvPr>
          <p:cNvPicPr>
            <a:picLocks noChangeAspect="1"/>
          </p:cNvPicPr>
          <p:nvPr/>
        </p:nvPicPr>
        <p:blipFill>
          <a:blip r:embed="rId5"/>
          <a:stretch>
            <a:fillRect/>
          </a:stretch>
        </p:blipFill>
        <p:spPr>
          <a:xfrm>
            <a:off x="6040137" y="3404830"/>
            <a:ext cx="2121024" cy="282803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37</a:t>
            </a:fld>
            <a:endParaRPr lang="de-DE" dirty="0"/>
          </a:p>
        </p:txBody>
      </p:sp>
      <p:pic>
        <p:nvPicPr>
          <p:cNvPr id="3" name="Grafik 2">
            <a:extLst>
              <a:ext uri="{FF2B5EF4-FFF2-40B4-BE49-F238E27FC236}">
                <a16:creationId xmlns:a16="http://schemas.microsoft.com/office/drawing/2014/main" id="{C05BBA59-4BC2-8841-A7EF-913DAB6161BC}"/>
              </a:ext>
            </a:extLst>
          </p:cNvPr>
          <p:cNvPicPr>
            <a:picLocks noChangeAspect="1"/>
          </p:cNvPicPr>
          <p:nvPr/>
        </p:nvPicPr>
        <p:blipFill>
          <a:blip r:embed="rId2"/>
          <a:stretch>
            <a:fillRect/>
          </a:stretch>
        </p:blipFill>
        <p:spPr>
          <a:xfrm>
            <a:off x="441556" y="692696"/>
            <a:ext cx="3810000" cy="5080000"/>
          </a:xfrm>
          <a:prstGeom prst="rect">
            <a:avLst/>
          </a:prstGeom>
        </p:spPr>
      </p:pic>
      <p:pic>
        <p:nvPicPr>
          <p:cNvPr id="11" name="Grafik 10">
            <a:extLst>
              <a:ext uri="{FF2B5EF4-FFF2-40B4-BE49-F238E27FC236}">
                <a16:creationId xmlns:a16="http://schemas.microsoft.com/office/drawing/2014/main" id="{6A799772-6628-7240-9781-91542815F582}"/>
              </a:ext>
            </a:extLst>
          </p:cNvPr>
          <p:cNvPicPr>
            <a:picLocks noChangeAspect="1"/>
          </p:cNvPicPr>
          <p:nvPr/>
        </p:nvPicPr>
        <p:blipFill>
          <a:blip r:embed="rId3"/>
          <a:stretch>
            <a:fillRect/>
          </a:stretch>
        </p:blipFill>
        <p:spPr>
          <a:xfrm>
            <a:off x="4572000" y="692696"/>
            <a:ext cx="3810000" cy="5080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38</a:t>
            </a:fld>
            <a:endParaRPr lang="de-DE" dirty="0"/>
          </a:p>
        </p:txBody>
      </p:sp>
      <p:pic>
        <p:nvPicPr>
          <p:cNvPr id="8" name="Grafik 7">
            <a:extLst>
              <a:ext uri="{FF2B5EF4-FFF2-40B4-BE49-F238E27FC236}">
                <a16:creationId xmlns:a16="http://schemas.microsoft.com/office/drawing/2014/main" id="{0E5F3394-D996-294A-A662-20AE38C2377F}"/>
              </a:ext>
            </a:extLst>
          </p:cNvPr>
          <p:cNvPicPr>
            <a:picLocks noChangeAspect="1"/>
          </p:cNvPicPr>
          <p:nvPr/>
        </p:nvPicPr>
        <p:blipFill>
          <a:blip r:embed="rId2"/>
          <a:stretch>
            <a:fillRect/>
          </a:stretch>
        </p:blipFill>
        <p:spPr>
          <a:xfrm>
            <a:off x="457200" y="980728"/>
            <a:ext cx="3810000" cy="5080000"/>
          </a:xfrm>
          <a:prstGeom prst="rect">
            <a:avLst/>
          </a:prstGeom>
        </p:spPr>
      </p:pic>
      <p:pic>
        <p:nvPicPr>
          <p:cNvPr id="10" name="Grafik 9">
            <a:extLst>
              <a:ext uri="{FF2B5EF4-FFF2-40B4-BE49-F238E27FC236}">
                <a16:creationId xmlns:a16="http://schemas.microsoft.com/office/drawing/2014/main" id="{635B8B36-18D6-654B-889B-5078067157A8}"/>
              </a:ext>
            </a:extLst>
          </p:cNvPr>
          <p:cNvPicPr>
            <a:picLocks noChangeAspect="1"/>
          </p:cNvPicPr>
          <p:nvPr/>
        </p:nvPicPr>
        <p:blipFill>
          <a:blip r:embed="rId3"/>
          <a:stretch>
            <a:fillRect/>
          </a:stretch>
        </p:blipFill>
        <p:spPr>
          <a:xfrm>
            <a:off x="611560" y="332656"/>
            <a:ext cx="1580964" cy="2107952"/>
          </a:xfrm>
          <a:prstGeom prst="rect">
            <a:avLst/>
          </a:prstGeom>
        </p:spPr>
      </p:pic>
      <p:pic>
        <p:nvPicPr>
          <p:cNvPr id="12" name="Grafik 11">
            <a:extLst>
              <a:ext uri="{FF2B5EF4-FFF2-40B4-BE49-F238E27FC236}">
                <a16:creationId xmlns:a16="http://schemas.microsoft.com/office/drawing/2014/main" id="{C11EE168-0EBA-424E-B8D4-3AEF50A23E91}"/>
              </a:ext>
            </a:extLst>
          </p:cNvPr>
          <p:cNvPicPr>
            <a:picLocks noChangeAspect="1"/>
          </p:cNvPicPr>
          <p:nvPr/>
        </p:nvPicPr>
        <p:blipFill>
          <a:blip r:embed="rId4"/>
          <a:stretch>
            <a:fillRect/>
          </a:stretch>
        </p:blipFill>
        <p:spPr>
          <a:xfrm>
            <a:off x="4421560" y="332656"/>
            <a:ext cx="3750840" cy="50011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39</a:t>
            </a:fld>
            <a:endParaRPr lang="de-DE" dirty="0"/>
          </a:p>
        </p:txBody>
      </p:sp>
      <p:pic>
        <p:nvPicPr>
          <p:cNvPr id="3" name="Inhaltsplatzhalter 2">
            <a:extLst>
              <a:ext uri="{FF2B5EF4-FFF2-40B4-BE49-F238E27FC236}">
                <a16:creationId xmlns:a16="http://schemas.microsoft.com/office/drawing/2014/main" id="{D55E7C08-602A-7C4A-A3DF-12117877D4A4}"/>
              </a:ext>
            </a:extLst>
          </p:cNvPr>
          <p:cNvPicPr>
            <a:picLocks noGrp="1" noChangeAspect="1"/>
          </p:cNvPicPr>
          <p:nvPr>
            <p:ph idx="1"/>
          </p:nvPr>
        </p:nvPicPr>
        <p:blipFill>
          <a:blip r:embed="rId2"/>
          <a:stretch>
            <a:fillRect/>
          </a:stretch>
        </p:blipFill>
        <p:spPr>
          <a:xfrm>
            <a:off x="3124200" y="2111888"/>
            <a:ext cx="3048000" cy="4076700"/>
          </a:xfrm>
        </p:spPr>
      </p:pic>
      <p:sp>
        <p:nvSpPr>
          <p:cNvPr id="7" name="Textfeld 6">
            <a:extLst>
              <a:ext uri="{FF2B5EF4-FFF2-40B4-BE49-F238E27FC236}">
                <a16:creationId xmlns:a16="http://schemas.microsoft.com/office/drawing/2014/main" id="{4C71FC04-2D73-FB43-8C7B-EF000C626ED1}"/>
              </a:ext>
            </a:extLst>
          </p:cNvPr>
          <p:cNvSpPr txBox="1"/>
          <p:nvPr/>
        </p:nvSpPr>
        <p:spPr>
          <a:xfrm>
            <a:off x="867780" y="620687"/>
            <a:ext cx="7560840" cy="1323439"/>
          </a:xfrm>
          <a:prstGeom prst="rect">
            <a:avLst/>
          </a:prstGeom>
          <a:noFill/>
        </p:spPr>
        <p:txBody>
          <a:bodyPr wrap="square" rtlCol="0">
            <a:spAutoFit/>
          </a:bodyPr>
          <a:lstStyle/>
          <a:p>
            <a:r>
              <a:rPr lang="de-DE" sz="4000" dirty="0">
                <a:latin typeface="Arial (null)"/>
              </a:rPr>
              <a:t>     2.Berner Bäuerinnen Treffen </a:t>
            </a:r>
          </a:p>
          <a:p>
            <a:r>
              <a:rPr lang="de-DE" sz="4000" dirty="0">
                <a:latin typeface="Arial (null)"/>
              </a:rPr>
              <a:t>     6.September 2017 in </a:t>
            </a:r>
            <a:r>
              <a:rPr lang="de-DE" sz="4000" dirty="0" err="1">
                <a:latin typeface="Arial (null)"/>
              </a:rPr>
              <a:t>Ersigen</a:t>
            </a:r>
            <a:endParaRPr lang="de-DE" sz="4000" dirty="0">
              <a:latin typeface="Arial (nu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28600"/>
            <a:ext cx="8229600" cy="1295399"/>
          </a:xfrm>
        </p:spPr>
        <p:txBody>
          <a:bodyPr/>
          <a:lstStyle/>
          <a:p>
            <a:pPr marL="514350" indent="-514350">
              <a:buNone/>
            </a:pPr>
            <a:r>
              <a:rPr lang="de-DE"/>
              <a:t>	</a:t>
            </a:r>
          </a:p>
        </p:txBody>
      </p:sp>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4</a:t>
            </a:fld>
            <a:endParaRPr lang="de-DE"/>
          </a:p>
        </p:txBody>
      </p:sp>
      <p:sp>
        <p:nvSpPr>
          <p:cNvPr id="9" name="Textfeld 8"/>
          <p:cNvSpPr txBox="1"/>
          <p:nvPr/>
        </p:nvSpPr>
        <p:spPr>
          <a:xfrm>
            <a:off x="685800" y="1752599"/>
            <a:ext cx="8001000" cy="2862322"/>
          </a:xfrm>
          <a:prstGeom prst="rect">
            <a:avLst/>
          </a:prstGeom>
          <a:noFill/>
        </p:spPr>
        <p:txBody>
          <a:bodyPr wrap="square" rtlCol="0">
            <a:spAutoFit/>
          </a:bodyPr>
          <a:lstStyle/>
          <a:p>
            <a:r>
              <a:rPr lang="de-DE" dirty="0">
                <a:latin typeface="Arial Regular"/>
              </a:rPr>
              <a:t>Eintritte				     Melanie Schweizer Trimstein</a:t>
            </a:r>
          </a:p>
          <a:p>
            <a:r>
              <a:rPr lang="de-DE" dirty="0">
                <a:latin typeface="Arial Regular"/>
              </a:rPr>
              <a:t>					     Barbara </a:t>
            </a:r>
            <a:r>
              <a:rPr lang="de-DE" dirty="0" err="1">
                <a:latin typeface="Arial Regular"/>
              </a:rPr>
              <a:t>Heiniger</a:t>
            </a:r>
            <a:r>
              <a:rPr lang="de-DE" dirty="0">
                <a:latin typeface="Arial Regular"/>
              </a:rPr>
              <a:t> Rubigen</a:t>
            </a:r>
          </a:p>
          <a:p>
            <a:endParaRPr lang="de-DE" dirty="0">
              <a:latin typeface="Arial Regular"/>
            </a:endParaRPr>
          </a:p>
          <a:p>
            <a:r>
              <a:rPr lang="de-DE" dirty="0">
                <a:latin typeface="Arial Regular"/>
              </a:rPr>
              <a:t>Austritte:		                   Liselotte Leuenberger Münsingen </a:t>
            </a:r>
          </a:p>
          <a:p>
            <a:r>
              <a:rPr lang="de-DE" dirty="0">
                <a:latin typeface="Arial Regular"/>
              </a:rPr>
              <a:t>                                         Cornelia </a:t>
            </a:r>
            <a:r>
              <a:rPr lang="de-DE" dirty="0" err="1">
                <a:latin typeface="Arial Regular"/>
              </a:rPr>
              <a:t>Gfeller</a:t>
            </a:r>
            <a:r>
              <a:rPr lang="de-DE" dirty="0">
                <a:latin typeface="Arial Regular"/>
              </a:rPr>
              <a:t> Rubigen </a:t>
            </a:r>
          </a:p>
          <a:p>
            <a:r>
              <a:rPr lang="de-DE" dirty="0">
                <a:latin typeface="Arial Regular"/>
              </a:rPr>
              <a:t>                                         Susann </a:t>
            </a:r>
            <a:r>
              <a:rPr lang="de-DE" dirty="0" err="1">
                <a:latin typeface="Arial Regular"/>
              </a:rPr>
              <a:t>Amherd</a:t>
            </a:r>
            <a:r>
              <a:rPr lang="de-DE" dirty="0">
                <a:latin typeface="Arial Regular"/>
              </a:rPr>
              <a:t> Trimstein                      </a:t>
            </a:r>
          </a:p>
          <a:p>
            <a:r>
              <a:rPr lang="de-DE" dirty="0">
                <a:latin typeface="Arial Regular"/>
              </a:rPr>
              <a:t>                                         Anneliese Schneider </a:t>
            </a:r>
            <a:r>
              <a:rPr lang="de-DE" dirty="0" err="1">
                <a:latin typeface="Arial Regular"/>
              </a:rPr>
              <a:t>Oberholz</a:t>
            </a:r>
            <a:r>
              <a:rPr lang="de-DE" dirty="0">
                <a:latin typeface="Arial Regular"/>
              </a:rPr>
              <a:t> </a:t>
            </a:r>
          </a:p>
          <a:p>
            <a:r>
              <a:rPr lang="de-DE" dirty="0">
                <a:latin typeface="Arial Regular"/>
              </a:rPr>
              <a:t>				            Uschi Gerber Wangen an der Aare</a:t>
            </a:r>
          </a:p>
          <a:p>
            <a:endParaRPr lang="de-DE" dirty="0">
              <a:latin typeface="Arial Regular"/>
            </a:endParaRPr>
          </a:p>
          <a:p>
            <a:r>
              <a:rPr lang="de-DE" dirty="0">
                <a:latin typeface="Arial Regular"/>
              </a:rPr>
              <a:t>Todesfälle:                        Sonja Ufer Rubigen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2F2D3-81C1-A541-B55B-03E347B7E04E}"/>
              </a:ext>
            </a:extLst>
          </p:cNvPr>
          <p:cNvSpPr>
            <a:spLocks noGrp="1"/>
          </p:cNvSpPr>
          <p:nvPr>
            <p:ph type="title"/>
          </p:nvPr>
        </p:nvSpPr>
        <p:spPr/>
        <p:txBody>
          <a:bodyPr>
            <a:normAutofit fontScale="90000"/>
          </a:bodyPr>
          <a:lstStyle/>
          <a:p>
            <a:r>
              <a:rPr lang="de-DE" sz="4000" dirty="0"/>
              <a:t>Ab ans Eingemacht Verschiedene Konservierungsarten entdecken</a:t>
            </a:r>
          </a:p>
        </p:txBody>
      </p:sp>
      <p:pic>
        <p:nvPicPr>
          <p:cNvPr id="8" name="Inhaltsplatzhalter 7">
            <a:extLst>
              <a:ext uri="{FF2B5EF4-FFF2-40B4-BE49-F238E27FC236}">
                <a16:creationId xmlns:a16="http://schemas.microsoft.com/office/drawing/2014/main" id="{44F599B3-FFD5-8644-9A2C-BF90F6310662}"/>
              </a:ext>
            </a:extLst>
          </p:cNvPr>
          <p:cNvPicPr>
            <a:picLocks noGrp="1" noChangeAspect="1"/>
          </p:cNvPicPr>
          <p:nvPr>
            <p:ph idx="1"/>
          </p:nvPr>
        </p:nvPicPr>
        <p:blipFill>
          <a:blip r:embed="rId2"/>
          <a:stretch>
            <a:fillRect/>
          </a:stretch>
        </p:blipFill>
        <p:spPr>
          <a:xfrm>
            <a:off x="2874764" y="1600200"/>
            <a:ext cx="3425428" cy="4567238"/>
          </a:xfrm>
        </p:spPr>
      </p:pic>
      <p:sp>
        <p:nvSpPr>
          <p:cNvPr id="4" name="Datumsplatzhalter 3">
            <a:extLst>
              <a:ext uri="{FF2B5EF4-FFF2-40B4-BE49-F238E27FC236}">
                <a16:creationId xmlns:a16="http://schemas.microsoft.com/office/drawing/2014/main" id="{BDE32ECC-37EF-E342-8565-F7F09CF80160}"/>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B7103DFE-5627-FD4B-9469-F817D810E5C6}"/>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00B44C36-EF7E-DA41-8925-97EF909E552D}"/>
              </a:ext>
            </a:extLst>
          </p:cNvPr>
          <p:cNvSpPr>
            <a:spLocks noGrp="1"/>
          </p:cNvSpPr>
          <p:nvPr>
            <p:ph type="sldNum" sz="quarter" idx="12"/>
          </p:nvPr>
        </p:nvSpPr>
        <p:spPr/>
        <p:txBody>
          <a:bodyPr/>
          <a:lstStyle/>
          <a:p>
            <a:fld id="{DB3F0053-F4AF-5543-92F2-F1A2B5E10AFE}" type="slidenum">
              <a:rPr lang="de-DE" smtClean="0"/>
              <a:pPr/>
              <a:t>40</a:t>
            </a:fld>
            <a:endParaRPr lang="de-DE" dirty="0"/>
          </a:p>
        </p:txBody>
      </p:sp>
    </p:spTree>
    <p:extLst>
      <p:ext uri="{BB962C8B-B14F-4D97-AF65-F5344CB8AC3E}">
        <p14:creationId xmlns:p14="http://schemas.microsoft.com/office/powerpoint/2010/main" val="2854492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90AFB7-7C60-0944-881D-528F7C7E2722}"/>
              </a:ext>
            </a:extLst>
          </p:cNvPr>
          <p:cNvSpPr>
            <a:spLocks noGrp="1"/>
          </p:cNvSpPr>
          <p:nvPr>
            <p:ph idx="1"/>
          </p:nvPr>
        </p:nvSpPr>
        <p:spPr/>
        <p:txBody>
          <a:bodyPr>
            <a:normAutofit/>
          </a:bodyPr>
          <a:lstStyle/>
          <a:p>
            <a:pPr marL="0" indent="0">
              <a:buNone/>
            </a:pPr>
            <a:r>
              <a:rPr lang="de-DE" sz="1800" dirty="0"/>
              <a:t>Ursula </a:t>
            </a:r>
            <a:r>
              <a:rPr lang="de-DE" sz="1800" dirty="0" err="1"/>
              <a:t>Brönnimann</a:t>
            </a:r>
            <a:r>
              <a:rPr lang="de-DE" sz="1800" dirty="0"/>
              <a:t> hat uns 7 Frauen mit viel Herzblut am Freitag 15. September 2017 in der Schulküche von </a:t>
            </a:r>
            <a:r>
              <a:rPr lang="de-DE" sz="1800" dirty="0" err="1"/>
              <a:t>Zätziwil</a:t>
            </a:r>
            <a:r>
              <a:rPr lang="de-DE" sz="1800" dirty="0"/>
              <a:t> die Verschiedenen Konservierungsarten Vorgestellt.</a:t>
            </a:r>
          </a:p>
          <a:p>
            <a:pPr marL="0" indent="0">
              <a:buNone/>
            </a:pPr>
            <a:r>
              <a:rPr lang="de-DE" sz="1800" dirty="0"/>
              <a:t>Bei Verschiedenen Posten konnten wir in Gruppen die Unterschiedlichsten Einmachrezepte einkochen </a:t>
            </a:r>
            <a:r>
              <a:rPr lang="de-DE" sz="1800" dirty="0" err="1"/>
              <a:t>z.b.</a:t>
            </a:r>
            <a:r>
              <a:rPr lang="de-DE" sz="1800" dirty="0"/>
              <a:t> Portwein Zwiebel, Kräuteröl-essig,</a:t>
            </a:r>
          </a:p>
          <a:p>
            <a:pPr marL="0" indent="0">
              <a:buNone/>
            </a:pPr>
            <a:r>
              <a:rPr lang="de-DE" sz="1800" dirty="0" err="1"/>
              <a:t>Milchsauresgemüse</a:t>
            </a:r>
            <a:r>
              <a:rPr lang="de-DE" sz="1800" dirty="0"/>
              <a:t>, </a:t>
            </a:r>
            <a:r>
              <a:rPr lang="de-CH" sz="1800" dirty="0" err="1"/>
              <a:t>Aprikosenchutney</a:t>
            </a:r>
            <a:r>
              <a:rPr lang="de-CH" sz="1800" dirty="0"/>
              <a:t>, .</a:t>
            </a:r>
          </a:p>
          <a:p>
            <a:pPr marL="0" indent="0">
              <a:buNone/>
            </a:pPr>
            <a:r>
              <a:rPr lang="de-DE" sz="1800" dirty="0"/>
              <a:t>Eine </a:t>
            </a:r>
            <a:r>
              <a:rPr lang="de-DE" sz="1800" dirty="0" err="1"/>
              <a:t>grosse</a:t>
            </a:r>
            <a:r>
              <a:rPr lang="de-DE" sz="1800" dirty="0"/>
              <a:t> Palette an Rezepten und zum  </a:t>
            </a:r>
            <a:r>
              <a:rPr lang="de-DE" sz="1800" dirty="0" err="1"/>
              <a:t>Degustieren</a:t>
            </a:r>
            <a:r>
              <a:rPr lang="de-DE" sz="1800" dirty="0"/>
              <a:t> bereitete</a:t>
            </a:r>
          </a:p>
          <a:p>
            <a:pPr marL="0" indent="0">
              <a:buNone/>
            </a:pPr>
            <a:r>
              <a:rPr lang="de-DE" sz="1800" dirty="0"/>
              <a:t>Ursula für uns vor.</a:t>
            </a:r>
          </a:p>
          <a:p>
            <a:pPr marL="0" indent="0">
              <a:buNone/>
            </a:pPr>
            <a:r>
              <a:rPr lang="de-DE" sz="1800" dirty="0"/>
              <a:t>Mit vollem Bauch und den Eingemachten Köstlichkeiten und einer Mappe voller</a:t>
            </a:r>
          </a:p>
          <a:p>
            <a:pPr marL="0" indent="0">
              <a:buNone/>
            </a:pPr>
            <a:r>
              <a:rPr lang="de-DE" sz="1800" dirty="0"/>
              <a:t>Rezepte machten wir uns auf den Heimweg.</a:t>
            </a:r>
          </a:p>
        </p:txBody>
      </p:sp>
      <p:sp>
        <p:nvSpPr>
          <p:cNvPr id="4" name="Datumsplatzhalter 3">
            <a:extLst>
              <a:ext uri="{FF2B5EF4-FFF2-40B4-BE49-F238E27FC236}">
                <a16:creationId xmlns:a16="http://schemas.microsoft.com/office/drawing/2014/main" id="{8DE39082-E26D-4642-9053-68C858752BD2}"/>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EBF9B4D6-8953-C442-BEF4-60ACB43276D8}"/>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8A1A7A17-A0BC-4D4E-8E48-780ABB5482DC}"/>
              </a:ext>
            </a:extLst>
          </p:cNvPr>
          <p:cNvSpPr>
            <a:spLocks noGrp="1"/>
          </p:cNvSpPr>
          <p:nvPr>
            <p:ph type="sldNum" sz="quarter" idx="12"/>
          </p:nvPr>
        </p:nvSpPr>
        <p:spPr/>
        <p:txBody>
          <a:bodyPr/>
          <a:lstStyle/>
          <a:p>
            <a:fld id="{DB3F0053-F4AF-5543-92F2-F1A2B5E10AFE}" type="slidenum">
              <a:rPr lang="de-DE" smtClean="0"/>
              <a:pPr/>
              <a:t>41</a:t>
            </a:fld>
            <a:endParaRPr lang="de-DE" dirty="0"/>
          </a:p>
        </p:txBody>
      </p:sp>
    </p:spTree>
    <p:extLst>
      <p:ext uri="{BB962C8B-B14F-4D97-AF65-F5344CB8AC3E}">
        <p14:creationId xmlns:p14="http://schemas.microsoft.com/office/powerpoint/2010/main" val="35150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15961C6A-BE8A-934C-AD44-C7A11ABBE8BE}"/>
              </a:ext>
            </a:extLst>
          </p:cNvPr>
          <p:cNvPicPr>
            <a:picLocks noGrp="1" noChangeAspect="1"/>
          </p:cNvPicPr>
          <p:nvPr>
            <p:ph idx="1"/>
          </p:nvPr>
        </p:nvPicPr>
        <p:blipFill>
          <a:blip r:embed="rId2"/>
          <a:stretch>
            <a:fillRect/>
          </a:stretch>
        </p:blipFill>
        <p:spPr>
          <a:xfrm>
            <a:off x="611560" y="476672"/>
            <a:ext cx="3810000" cy="5080000"/>
          </a:xfrm>
        </p:spPr>
      </p:pic>
      <p:sp>
        <p:nvSpPr>
          <p:cNvPr id="4" name="Datumsplatzhalter 3">
            <a:extLst>
              <a:ext uri="{FF2B5EF4-FFF2-40B4-BE49-F238E27FC236}">
                <a16:creationId xmlns:a16="http://schemas.microsoft.com/office/drawing/2014/main" id="{4385033F-D671-A84F-BF41-AB0438D072C4}"/>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1577CAAF-C659-7C4E-A9F6-3F3458068359}"/>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AF2549A0-9256-E143-AC4E-3ADBE900991D}"/>
              </a:ext>
            </a:extLst>
          </p:cNvPr>
          <p:cNvSpPr>
            <a:spLocks noGrp="1"/>
          </p:cNvSpPr>
          <p:nvPr>
            <p:ph type="sldNum" sz="quarter" idx="12"/>
          </p:nvPr>
        </p:nvSpPr>
        <p:spPr/>
        <p:txBody>
          <a:bodyPr/>
          <a:lstStyle/>
          <a:p>
            <a:fld id="{DB3F0053-F4AF-5543-92F2-F1A2B5E10AFE}" type="slidenum">
              <a:rPr lang="de-DE" smtClean="0"/>
              <a:pPr/>
              <a:t>42</a:t>
            </a:fld>
            <a:endParaRPr lang="de-DE" dirty="0"/>
          </a:p>
        </p:txBody>
      </p:sp>
      <p:pic>
        <p:nvPicPr>
          <p:cNvPr id="13" name="Grafik 12">
            <a:extLst>
              <a:ext uri="{FF2B5EF4-FFF2-40B4-BE49-F238E27FC236}">
                <a16:creationId xmlns:a16="http://schemas.microsoft.com/office/drawing/2014/main" id="{34A1BA74-5AF5-0345-B970-D8656702D3A9}"/>
              </a:ext>
            </a:extLst>
          </p:cNvPr>
          <p:cNvPicPr>
            <a:picLocks noChangeAspect="1"/>
          </p:cNvPicPr>
          <p:nvPr/>
        </p:nvPicPr>
        <p:blipFill>
          <a:blip r:embed="rId3"/>
          <a:stretch>
            <a:fillRect/>
          </a:stretch>
        </p:blipFill>
        <p:spPr>
          <a:xfrm>
            <a:off x="4499992" y="476672"/>
            <a:ext cx="3810000" cy="5080000"/>
          </a:xfrm>
          <a:prstGeom prst="rect">
            <a:avLst/>
          </a:prstGeom>
        </p:spPr>
      </p:pic>
    </p:spTree>
    <p:extLst>
      <p:ext uri="{BB962C8B-B14F-4D97-AF65-F5344CB8AC3E}">
        <p14:creationId xmlns:p14="http://schemas.microsoft.com/office/powerpoint/2010/main" val="1928915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2AB29F7F-4148-EC43-8FC6-D3C3B3E678A6}"/>
              </a:ext>
            </a:extLst>
          </p:cNvPr>
          <p:cNvPicPr>
            <a:picLocks noGrp="1" noChangeAspect="1"/>
          </p:cNvPicPr>
          <p:nvPr>
            <p:ph idx="1"/>
          </p:nvPr>
        </p:nvPicPr>
        <p:blipFill>
          <a:blip r:embed="rId2"/>
          <a:stretch>
            <a:fillRect/>
          </a:stretch>
        </p:blipFill>
        <p:spPr>
          <a:xfrm>
            <a:off x="455890" y="332656"/>
            <a:ext cx="5042611" cy="2836912"/>
          </a:xfrm>
        </p:spPr>
      </p:pic>
      <p:sp>
        <p:nvSpPr>
          <p:cNvPr id="4" name="Datumsplatzhalter 3">
            <a:extLst>
              <a:ext uri="{FF2B5EF4-FFF2-40B4-BE49-F238E27FC236}">
                <a16:creationId xmlns:a16="http://schemas.microsoft.com/office/drawing/2014/main" id="{19FE594B-E2AF-0D4D-869D-B0042A548A0F}"/>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7E785C0F-4C6B-1B41-908A-20FF6AC4C948}"/>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740F1E97-5808-8041-8B10-340B89E81C09}"/>
              </a:ext>
            </a:extLst>
          </p:cNvPr>
          <p:cNvSpPr>
            <a:spLocks noGrp="1"/>
          </p:cNvSpPr>
          <p:nvPr>
            <p:ph type="sldNum" sz="quarter" idx="12"/>
          </p:nvPr>
        </p:nvSpPr>
        <p:spPr/>
        <p:txBody>
          <a:bodyPr/>
          <a:lstStyle/>
          <a:p>
            <a:fld id="{DB3F0053-F4AF-5543-92F2-F1A2B5E10AFE}" type="slidenum">
              <a:rPr lang="de-DE" smtClean="0"/>
              <a:pPr/>
              <a:t>43</a:t>
            </a:fld>
            <a:endParaRPr lang="de-DE" dirty="0"/>
          </a:p>
        </p:txBody>
      </p:sp>
      <p:pic>
        <p:nvPicPr>
          <p:cNvPr id="10" name="Grafik 9">
            <a:extLst>
              <a:ext uri="{FF2B5EF4-FFF2-40B4-BE49-F238E27FC236}">
                <a16:creationId xmlns:a16="http://schemas.microsoft.com/office/drawing/2014/main" id="{018A6441-4AD8-3541-A7B3-1B2E773D5E4B}"/>
              </a:ext>
            </a:extLst>
          </p:cNvPr>
          <p:cNvPicPr>
            <a:picLocks noChangeAspect="1"/>
          </p:cNvPicPr>
          <p:nvPr/>
        </p:nvPicPr>
        <p:blipFill>
          <a:blip r:embed="rId3"/>
          <a:stretch>
            <a:fillRect/>
          </a:stretch>
        </p:blipFill>
        <p:spPr>
          <a:xfrm>
            <a:off x="2998446" y="3169568"/>
            <a:ext cx="5657375" cy="3182771"/>
          </a:xfrm>
          <a:prstGeom prst="rect">
            <a:avLst/>
          </a:prstGeom>
        </p:spPr>
      </p:pic>
    </p:spTree>
    <p:extLst>
      <p:ext uri="{BB962C8B-B14F-4D97-AF65-F5344CB8AC3E}">
        <p14:creationId xmlns:p14="http://schemas.microsoft.com/office/powerpoint/2010/main" val="3327100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66A922D8-6EE3-214C-A8C6-3D103EB59B5A}"/>
              </a:ext>
            </a:extLst>
          </p:cNvPr>
          <p:cNvPicPr>
            <a:picLocks noGrp="1" noChangeAspect="1"/>
          </p:cNvPicPr>
          <p:nvPr>
            <p:ph idx="1"/>
          </p:nvPr>
        </p:nvPicPr>
        <p:blipFill>
          <a:blip r:embed="rId2"/>
          <a:stretch>
            <a:fillRect/>
          </a:stretch>
        </p:blipFill>
        <p:spPr>
          <a:xfrm>
            <a:off x="493115" y="260649"/>
            <a:ext cx="2808312" cy="3744416"/>
          </a:xfrm>
        </p:spPr>
      </p:pic>
      <p:sp>
        <p:nvSpPr>
          <p:cNvPr id="4" name="Datumsplatzhalter 3">
            <a:extLst>
              <a:ext uri="{FF2B5EF4-FFF2-40B4-BE49-F238E27FC236}">
                <a16:creationId xmlns:a16="http://schemas.microsoft.com/office/drawing/2014/main" id="{141B7519-D194-FA45-BCC4-72D9D7F1E824}"/>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A4255399-75A0-4646-89F4-7D0948A1C4BB}"/>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BFE63DE4-CB38-FF4E-824C-9A3EF1921525}"/>
              </a:ext>
            </a:extLst>
          </p:cNvPr>
          <p:cNvSpPr>
            <a:spLocks noGrp="1"/>
          </p:cNvSpPr>
          <p:nvPr>
            <p:ph type="sldNum" sz="quarter" idx="12"/>
          </p:nvPr>
        </p:nvSpPr>
        <p:spPr/>
        <p:txBody>
          <a:bodyPr/>
          <a:lstStyle/>
          <a:p>
            <a:fld id="{DB3F0053-F4AF-5543-92F2-F1A2B5E10AFE}" type="slidenum">
              <a:rPr lang="de-DE" smtClean="0"/>
              <a:pPr/>
              <a:t>44</a:t>
            </a:fld>
            <a:endParaRPr lang="de-DE" dirty="0"/>
          </a:p>
        </p:txBody>
      </p:sp>
      <p:pic>
        <p:nvPicPr>
          <p:cNvPr id="10" name="Grafik 9">
            <a:extLst>
              <a:ext uri="{FF2B5EF4-FFF2-40B4-BE49-F238E27FC236}">
                <a16:creationId xmlns:a16="http://schemas.microsoft.com/office/drawing/2014/main" id="{EA3A235A-A07F-DF48-85AE-423FD319E91B}"/>
              </a:ext>
            </a:extLst>
          </p:cNvPr>
          <p:cNvPicPr>
            <a:picLocks noChangeAspect="1"/>
          </p:cNvPicPr>
          <p:nvPr/>
        </p:nvPicPr>
        <p:blipFill>
          <a:blip r:embed="rId3"/>
          <a:stretch>
            <a:fillRect/>
          </a:stretch>
        </p:blipFill>
        <p:spPr>
          <a:xfrm>
            <a:off x="2339752" y="2984463"/>
            <a:ext cx="2316566" cy="3088754"/>
          </a:xfrm>
          <a:prstGeom prst="rect">
            <a:avLst/>
          </a:prstGeom>
        </p:spPr>
      </p:pic>
      <p:pic>
        <p:nvPicPr>
          <p:cNvPr id="12" name="Grafik 11">
            <a:extLst>
              <a:ext uri="{FF2B5EF4-FFF2-40B4-BE49-F238E27FC236}">
                <a16:creationId xmlns:a16="http://schemas.microsoft.com/office/drawing/2014/main" id="{E5F44DC0-6DC9-7D4B-984A-B7FCB2ECBBC7}"/>
              </a:ext>
            </a:extLst>
          </p:cNvPr>
          <p:cNvPicPr>
            <a:picLocks noChangeAspect="1"/>
          </p:cNvPicPr>
          <p:nvPr/>
        </p:nvPicPr>
        <p:blipFill>
          <a:blip r:embed="rId4"/>
          <a:stretch>
            <a:fillRect/>
          </a:stretch>
        </p:blipFill>
        <p:spPr>
          <a:xfrm>
            <a:off x="4505152" y="218125"/>
            <a:ext cx="2823102" cy="3764136"/>
          </a:xfrm>
          <a:prstGeom prst="rect">
            <a:avLst/>
          </a:prstGeom>
        </p:spPr>
      </p:pic>
      <p:pic>
        <p:nvPicPr>
          <p:cNvPr id="14" name="Grafik 13">
            <a:extLst>
              <a:ext uri="{FF2B5EF4-FFF2-40B4-BE49-F238E27FC236}">
                <a16:creationId xmlns:a16="http://schemas.microsoft.com/office/drawing/2014/main" id="{5233C6BD-EC38-FA45-87D9-D996BA862FBB}"/>
              </a:ext>
            </a:extLst>
          </p:cNvPr>
          <p:cNvPicPr>
            <a:picLocks noChangeAspect="1"/>
          </p:cNvPicPr>
          <p:nvPr/>
        </p:nvPicPr>
        <p:blipFill>
          <a:blip r:embed="rId5"/>
          <a:stretch>
            <a:fillRect/>
          </a:stretch>
        </p:blipFill>
        <p:spPr>
          <a:xfrm>
            <a:off x="5834891" y="2477100"/>
            <a:ext cx="2697088" cy="3596117"/>
          </a:xfrm>
          <a:prstGeom prst="rect">
            <a:avLst/>
          </a:prstGeom>
        </p:spPr>
      </p:pic>
    </p:spTree>
    <p:extLst>
      <p:ext uri="{BB962C8B-B14F-4D97-AF65-F5344CB8AC3E}">
        <p14:creationId xmlns:p14="http://schemas.microsoft.com/office/powerpoint/2010/main" val="445803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45D8F4-9CEA-364B-BCB8-52A2FB743BBA}"/>
              </a:ext>
            </a:extLst>
          </p:cNvPr>
          <p:cNvSpPr>
            <a:spLocks noGrp="1"/>
          </p:cNvSpPr>
          <p:nvPr>
            <p:ph type="title"/>
          </p:nvPr>
        </p:nvSpPr>
        <p:spPr/>
        <p:txBody>
          <a:bodyPr>
            <a:normAutofit/>
          </a:bodyPr>
          <a:lstStyle/>
          <a:p>
            <a:r>
              <a:rPr lang="de-DE" dirty="0" err="1"/>
              <a:t>Landfrouetag</a:t>
            </a:r>
            <a:r>
              <a:rPr lang="de-DE" dirty="0"/>
              <a:t> vom VBL</a:t>
            </a:r>
          </a:p>
        </p:txBody>
      </p:sp>
      <p:pic>
        <p:nvPicPr>
          <p:cNvPr id="8" name="Inhaltsplatzhalter 7">
            <a:extLst>
              <a:ext uri="{FF2B5EF4-FFF2-40B4-BE49-F238E27FC236}">
                <a16:creationId xmlns:a16="http://schemas.microsoft.com/office/drawing/2014/main" id="{E7E30AE1-17FA-A54E-833A-093CFB4D743E}"/>
              </a:ext>
            </a:extLst>
          </p:cNvPr>
          <p:cNvPicPr>
            <a:picLocks noGrp="1" noChangeAspect="1"/>
          </p:cNvPicPr>
          <p:nvPr>
            <p:ph idx="1"/>
          </p:nvPr>
        </p:nvPicPr>
        <p:blipFill>
          <a:blip r:embed="rId2"/>
          <a:stretch>
            <a:fillRect/>
          </a:stretch>
        </p:blipFill>
        <p:spPr>
          <a:xfrm>
            <a:off x="1524000" y="1390851"/>
            <a:ext cx="6031612" cy="4525963"/>
          </a:xfrm>
        </p:spPr>
      </p:pic>
      <p:sp>
        <p:nvSpPr>
          <p:cNvPr id="4" name="Datumsplatzhalter 3">
            <a:extLst>
              <a:ext uri="{FF2B5EF4-FFF2-40B4-BE49-F238E27FC236}">
                <a16:creationId xmlns:a16="http://schemas.microsoft.com/office/drawing/2014/main" id="{F2A3670C-3CFA-3445-9C4A-69957958BCBC}"/>
              </a:ext>
            </a:extLst>
          </p:cNvPr>
          <p:cNvSpPr>
            <a:spLocks noGrp="1"/>
          </p:cNvSpPr>
          <p:nvPr>
            <p:ph type="dt" sz="half" idx="10"/>
          </p:nvPr>
        </p:nvSpPr>
        <p:spPr/>
        <p:txBody>
          <a:bodyPr/>
          <a:lstStyle/>
          <a:p>
            <a:r>
              <a:rPr lang="de-CH" dirty="0"/>
              <a:t>09.02.201</a:t>
            </a:r>
            <a:endParaRPr lang="de-DE" dirty="0"/>
          </a:p>
        </p:txBody>
      </p:sp>
      <p:sp>
        <p:nvSpPr>
          <p:cNvPr id="5" name="Fußzeilenplatzhalter 4">
            <a:extLst>
              <a:ext uri="{FF2B5EF4-FFF2-40B4-BE49-F238E27FC236}">
                <a16:creationId xmlns:a16="http://schemas.microsoft.com/office/drawing/2014/main" id="{652ED0A9-8345-5B47-9C9C-3924B3972897}"/>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56EC5C42-ACEF-2046-9FA1-BDAA9C13C31A}"/>
              </a:ext>
            </a:extLst>
          </p:cNvPr>
          <p:cNvSpPr>
            <a:spLocks noGrp="1"/>
          </p:cNvSpPr>
          <p:nvPr>
            <p:ph type="sldNum" sz="quarter" idx="12"/>
          </p:nvPr>
        </p:nvSpPr>
        <p:spPr/>
        <p:txBody>
          <a:bodyPr/>
          <a:lstStyle/>
          <a:p>
            <a:fld id="{DB3F0053-F4AF-5543-92F2-F1A2B5E10AFE}" type="slidenum">
              <a:rPr lang="de-DE" smtClean="0"/>
              <a:pPr/>
              <a:t>45</a:t>
            </a:fld>
            <a:endParaRPr lang="de-DE" dirty="0"/>
          </a:p>
        </p:txBody>
      </p:sp>
    </p:spTree>
    <p:extLst>
      <p:ext uri="{BB962C8B-B14F-4D97-AF65-F5344CB8AC3E}">
        <p14:creationId xmlns:p14="http://schemas.microsoft.com/office/powerpoint/2010/main" val="2929150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CA8E4BB-502C-4244-8F9A-34D7577ABECE}"/>
              </a:ext>
            </a:extLst>
          </p:cNvPr>
          <p:cNvSpPr>
            <a:spLocks noGrp="1"/>
          </p:cNvSpPr>
          <p:nvPr>
            <p:ph idx="1"/>
          </p:nvPr>
        </p:nvSpPr>
        <p:spPr>
          <a:xfrm>
            <a:off x="457200" y="332656"/>
            <a:ext cx="8229600" cy="5793507"/>
          </a:xfrm>
        </p:spPr>
        <p:txBody>
          <a:bodyPr>
            <a:normAutofit/>
          </a:bodyPr>
          <a:lstStyle/>
          <a:p>
            <a:pPr marL="0" indent="0">
              <a:buNone/>
            </a:pPr>
            <a:r>
              <a:rPr lang="de-CH" sz="2300" dirty="0"/>
              <a:t>Der Landfrauentag des VBL  am 17. Oktober 2017 fand in der Stadt Bern statt. Dabei wurde eine spannende Stadtführung erlebt. Von der ersten Hebamme zur ersten Bundesrätin. Im Bundeshaus konnte das Parlamentsgebäude der Schweiz besichtigt und Kontakte mit Nationalrätin Nadja Pieren geknüpft werden. In der prächtigen Galerie des Alpes wurde das gemeinsame  Nachtessen eingenommen.  Wieder war das Interesse grosse für den 7. „Landfrauen-Tag“ im Kanton Bern. Rund hundert Frauen aus allen Teilen des Bernbiets reisten nach Bern, von unserem Verein waren 10 Frauen anwesend.</a:t>
            </a:r>
            <a:endParaRPr lang="de-DE" sz="1800" dirty="0"/>
          </a:p>
        </p:txBody>
      </p:sp>
      <p:sp>
        <p:nvSpPr>
          <p:cNvPr id="4" name="Datumsplatzhalter 3">
            <a:extLst>
              <a:ext uri="{FF2B5EF4-FFF2-40B4-BE49-F238E27FC236}">
                <a16:creationId xmlns:a16="http://schemas.microsoft.com/office/drawing/2014/main" id="{DE3F418B-82D1-9142-9EEF-ADA5B0CD3E87}"/>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50C3050E-87F5-6542-A162-91E42D06F0FA}"/>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7AF2F3B7-A142-9E43-AB1E-1E145897A9EB}"/>
              </a:ext>
            </a:extLst>
          </p:cNvPr>
          <p:cNvSpPr>
            <a:spLocks noGrp="1"/>
          </p:cNvSpPr>
          <p:nvPr>
            <p:ph type="sldNum" sz="quarter" idx="12"/>
          </p:nvPr>
        </p:nvSpPr>
        <p:spPr/>
        <p:txBody>
          <a:bodyPr/>
          <a:lstStyle/>
          <a:p>
            <a:fld id="{DB3F0053-F4AF-5543-92F2-F1A2B5E10AFE}" type="slidenum">
              <a:rPr lang="de-DE" smtClean="0"/>
              <a:pPr/>
              <a:t>46</a:t>
            </a:fld>
            <a:endParaRPr lang="de-DE" dirty="0"/>
          </a:p>
        </p:txBody>
      </p:sp>
      <p:pic>
        <p:nvPicPr>
          <p:cNvPr id="7" name="Grafik 6">
            <a:extLst>
              <a:ext uri="{FF2B5EF4-FFF2-40B4-BE49-F238E27FC236}">
                <a16:creationId xmlns:a16="http://schemas.microsoft.com/office/drawing/2014/main" id="{8EA654D9-184B-2346-BD92-9B9C4CE71679}"/>
              </a:ext>
            </a:extLst>
          </p:cNvPr>
          <p:cNvPicPr>
            <a:picLocks noChangeAspect="1"/>
          </p:cNvPicPr>
          <p:nvPr/>
        </p:nvPicPr>
        <p:blipFill>
          <a:blip r:embed="rId2"/>
          <a:stretch>
            <a:fillRect/>
          </a:stretch>
        </p:blipFill>
        <p:spPr>
          <a:xfrm>
            <a:off x="2818946" y="4018211"/>
            <a:ext cx="3746885" cy="2107952"/>
          </a:xfrm>
          <a:prstGeom prst="rect">
            <a:avLst/>
          </a:prstGeom>
        </p:spPr>
      </p:pic>
    </p:spTree>
    <p:extLst>
      <p:ext uri="{BB962C8B-B14F-4D97-AF65-F5344CB8AC3E}">
        <p14:creationId xmlns:p14="http://schemas.microsoft.com/office/powerpoint/2010/main" val="3562732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FCC1BAAB-7ABA-0645-853F-429E4819BC01}"/>
              </a:ext>
            </a:extLst>
          </p:cNvPr>
          <p:cNvPicPr>
            <a:picLocks noGrp="1" noChangeAspect="1"/>
          </p:cNvPicPr>
          <p:nvPr>
            <p:ph idx="1"/>
          </p:nvPr>
        </p:nvPicPr>
        <p:blipFill>
          <a:blip r:embed="rId2"/>
          <a:stretch>
            <a:fillRect/>
          </a:stretch>
        </p:blipFill>
        <p:spPr>
          <a:xfrm>
            <a:off x="457200" y="332656"/>
            <a:ext cx="4958554" cy="2789623"/>
          </a:xfrm>
        </p:spPr>
      </p:pic>
      <p:sp>
        <p:nvSpPr>
          <p:cNvPr id="4" name="Datumsplatzhalter 3">
            <a:extLst>
              <a:ext uri="{FF2B5EF4-FFF2-40B4-BE49-F238E27FC236}">
                <a16:creationId xmlns:a16="http://schemas.microsoft.com/office/drawing/2014/main" id="{E6F8AB04-9CC0-214D-9746-2EC4E52B0288}"/>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F311EFA7-6006-9949-9724-0CFCAEB83BA5}"/>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DFEB6C79-B5FB-CD49-ABCB-31B8B3FB29DC}"/>
              </a:ext>
            </a:extLst>
          </p:cNvPr>
          <p:cNvSpPr>
            <a:spLocks noGrp="1"/>
          </p:cNvSpPr>
          <p:nvPr>
            <p:ph type="sldNum" sz="quarter" idx="12"/>
          </p:nvPr>
        </p:nvSpPr>
        <p:spPr/>
        <p:txBody>
          <a:bodyPr/>
          <a:lstStyle/>
          <a:p>
            <a:fld id="{DB3F0053-F4AF-5543-92F2-F1A2B5E10AFE}" type="slidenum">
              <a:rPr lang="de-DE" smtClean="0"/>
              <a:pPr/>
              <a:t>47</a:t>
            </a:fld>
            <a:endParaRPr lang="de-DE" dirty="0"/>
          </a:p>
        </p:txBody>
      </p:sp>
      <p:pic>
        <p:nvPicPr>
          <p:cNvPr id="10" name="Grafik 9">
            <a:extLst>
              <a:ext uri="{FF2B5EF4-FFF2-40B4-BE49-F238E27FC236}">
                <a16:creationId xmlns:a16="http://schemas.microsoft.com/office/drawing/2014/main" id="{C39AB298-8A7A-D04E-BD91-AFBC0E21FAF3}"/>
              </a:ext>
            </a:extLst>
          </p:cNvPr>
          <p:cNvPicPr>
            <a:picLocks noChangeAspect="1"/>
          </p:cNvPicPr>
          <p:nvPr/>
        </p:nvPicPr>
        <p:blipFill>
          <a:blip r:embed="rId3"/>
          <a:stretch>
            <a:fillRect/>
          </a:stretch>
        </p:blipFill>
        <p:spPr>
          <a:xfrm>
            <a:off x="5485027" y="980728"/>
            <a:ext cx="2857500" cy="5080000"/>
          </a:xfrm>
          <a:prstGeom prst="rect">
            <a:avLst/>
          </a:prstGeom>
        </p:spPr>
      </p:pic>
      <p:pic>
        <p:nvPicPr>
          <p:cNvPr id="14" name="Grafik 13">
            <a:extLst>
              <a:ext uri="{FF2B5EF4-FFF2-40B4-BE49-F238E27FC236}">
                <a16:creationId xmlns:a16="http://schemas.microsoft.com/office/drawing/2014/main" id="{709EF128-041F-A949-8F5B-078409AA40C5}"/>
              </a:ext>
            </a:extLst>
          </p:cNvPr>
          <p:cNvPicPr>
            <a:picLocks noChangeAspect="1"/>
          </p:cNvPicPr>
          <p:nvPr/>
        </p:nvPicPr>
        <p:blipFill>
          <a:blip r:embed="rId4"/>
          <a:stretch>
            <a:fillRect/>
          </a:stretch>
        </p:blipFill>
        <p:spPr>
          <a:xfrm>
            <a:off x="859072" y="3535242"/>
            <a:ext cx="4154810" cy="2337446"/>
          </a:xfrm>
          <a:prstGeom prst="rect">
            <a:avLst/>
          </a:prstGeom>
        </p:spPr>
      </p:pic>
    </p:spTree>
    <p:extLst>
      <p:ext uri="{BB962C8B-B14F-4D97-AF65-F5344CB8AC3E}">
        <p14:creationId xmlns:p14="http://schemas.microsoft.com/office/powerpoint/2010/main" val="242129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8FA830B-2251-EA45-B4D1-61CF50138388}"/>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7363A9CA-1803-5346-9F00-3BAECB365910}"/>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DE81C650-47F3-074A-A9B8-AED69DDA21C1}"/>
              </a:ext>
            </a:extLst>
          </p:cNvPr>
          <p:cNvSpPr>
            <a:spLocks noGrp="1"/>
          </p:cNvSpPr>
          <p:nvPr>
            <p:ph type="sldNum" sz="quarter" idx="12"/>
          </p:nvPr>
        </p:nvSpPr>
        <p:spPr/>
        <p:txBody>
          <a:bodyPr/>
          <a:lstStyle/>
          <a:p>
            <a:fld id="{DB3F0053-F4AF-5543-92F2-F1A2B5E10AFE}" type="slidenum">
              <a:rPr lang="de-DE" smtClean="0"/>
              <a:pPr/>
              <a:t>48</a:t>
            </a:fld>
            <a:endParaRPr lang="de-DE" dirty="0"/>
          </a:p>
        </p:txBody>
      </p:sp>
      <p:pic>
        <p:nvPicPr>
          <p:cNvPr id="10" name="Grafik 9">
            <a:extLst>
              <a:ext uri="{FF2B5EF4-FFF2-40B4-BE49-F238E27FC236}">
                <a16:creationId xmlns:a16="http://schemas.microsoft.com/office/drawing/2014/main" id="{63A979EB-A034-0746-8E89-A646537743F5}"/>
              </a:ext>
            </a:extLst>
          </p:cNvPr>
          <p:cNvPicPr>
            <a:picLocks noChangeAspect="1"/>
          </p:cNvPicPr>
          <p:nvPr/>
        </p:nvPicPr>
        <p:blipFill>
          <a:blip r:embed="rId2"/>
          <a:stretch>
            <a:fillRect/>
          </a:stretch>
        </p:blipFill>
        <p:spPr>
          <a:xfrm>
            <a:off x="899592" y="1412776"/>
            <a:ext cx="7295670" cy="4104456"/>
          </a:xfrm>
          <a:prstGeom prst="rect">
            <a:avLst/>
          </a:prstGeom>
        </p:spPr>
      </p:pic>
    </p:spTree>
    <p:extLst>
      <p:ext uri="{BB962C8B-B14F-4D97-AF65-F5344CB8AC3E}">
        <p14:creationId xmlns:p14="http://schemas.microsoft.com/office/powerpoint/2010/main" val="4284875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8C0C2-CE6A-FF4C-9B72-44EBA4E05CCF}"/>
              </a:ext>
            </a:extLst>
          </p:cNvPr>
          <p:cNvSpPr>
            <a:spLocks noGrp="1"/>
          </p:cNvSpPr>
          <p:nvPr>
            <p:ph type="title"/>
          </p:nvPr>
        </p:nvSpPr>
        <p:spPr/>
        <p:txBody>
          <a:bodyPr>
            <a:normAutofit fontScale="90000"/>
          </a:bodyPr>
          <a:lstStyle/>
          <a:p>
            <a:r>
              <a:rPr lang="de-DE" dirty="0" err="1"/>
              <a:t>Chrysanthema</a:t>
            </a:r>
            <a:r>
              <a:rPr lang="de-DE" dirty="0"/>
              <a:t> Lahr / Kürbiswelt </a:t>
            </a:r>
            <a:r>
              <a:rPr lang="de-DE" dirty="0" err="1"/>
              <a:t>Bohrerhof</a:t>
            </a:r>
            <a:r>
              <a:rPr lang="de-DE" dirty="0"/>
              <a:t> 26.Oktober 2017</a:t>
            </a:r>
          </a:p>
        </p:txBody>
      </p:sp>
      <p:pic>
        <p:nvPicPr>
          <p:cNvPr id="8" name="Inhaltsplatzhalter 7">
            <a:extLst>
              <a:ext uri="{FF2B5EF4-FFF2-40B4-BE49-F238E27FC236}">
                <a16:creationId xmlns:a16="http://schemas.microsoft.com/office/drawing/2014/main" id="{B4C6CD6F-F5D2-3E4A-97DA-F47644CE8F4A}"/>
              </a:ext>
            </a:extLst>
          </p:cNvPr>
          <p:cNvPicPr>
            <a:picLocks noGrp="1" noChangeAspect="1"/>
          </p:cNvPicPr>
          <p:nvPr>
            <p:ph idx="1"/>
          </p:nvPr>
        </p:nvPicPr>
        <p:blipFill>
          <a:blip r:embed="rId2"/>
          <a:stretch>
            <a:fillRect/>
          </a:stretch>
        </p:blipFill>
        <p:spPr>
          <a:xfrm>
            <a:off x="3299073" y="1600200"/>
            <a:ext cx="2425055" cy="4311209"/>
          </a:xfrm>
        </p:spPr>
      </p:pic>
      <p:sp>
        <p:nvSpPr>
          <p:cNvPr id="4" name="Datumsplatzhalter 3">
            <a:extLst>
              <a:ext uri="{FF2B5EF4-FFF2-40B4-BE49-F238E27FC236}">
                <a16:creationId xmlns:a16="http://schemas.microsoft.com/office/drawing/2014/main" id="{A56B8310-E462-F140-9C47-7C38477B06D9}"/>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94474055-B2D4-014F-BFB7-81A6F305AB5A}"/>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A4CB0861-6A67-CE44-820D-A73B2CAFA087}"/>
              </a:ext>
            </a:extLst>
          </p:cNvPr>
          <p:cNvSpPr>
            <a:spLocks noGrp="1"/>
          </p:cNvSpPr>
          <p:nvPr>
            <p:ph type="sldNum" sz="quarter" idx="12"/>
          </p:nvPr>
        </p:nvSpPr>
        <p:spPr/>
        <p:txBody>
          <a:bodyPr/>
          <a:lstStyle/>
          <a:p>
            <a:fld id="{DB3F0053-F4AF-5543-92F2-F1A2B5E10AFE}" type="slidenum">
              <a:rPr lang="de-DE" smtClean="0"/>
              <a:pPr/>
              <a:t>49</a:t>
            </a:fld>
            <a:endParaRPr lang="de-DE" dirty="0"/>
          </a:p>
        </p:txBody>
      </p:sp>
    </p:spTree>
    <p:extLst>
      <p:ext uri="{BB962C8B-B14F-4D97-AF65-F5344CB8AC3E}">
        <p14:creationId xmlns:p14="http://schemas.microsoft.com/office/powerpoint/2010/main" val="127030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normAutofit/>
          </a:bodyPr>
          <a:lstStyle/>
          <a:p>
            <a:r>
              <a:rPr lang="de-DE" dirty="0"/>
              <a:t> </a:t>
            </a:r>
            <a:r>
              <a:rPr lang="de-DE" sz="1946" dirty="0"/>
              <a:t>Freimitglieder:                   </a:t>
            </a:r>
            <a:r>
              <a:rPr lang="de-DE" sz="1946" dirty="0" err="1"/>
              <a:t>Margrith</a:t>
            </a:r>
            <a:r>
              <a:rPr lang="de-DE" sz="1946" dirty="0"/>
              <a:t> Misteli Rubigen </a:t>
            </a:r>
          </a:p>
          <a:p>
            <a:pPr marL="0" indent="0">
              <a:buNone/>
            </a:pPr>
            <a:r>
              <a:rPr lang="de-DE" sz="1946" dirty="0"/>
              <a:t>                                                Jaqueline Rieder Trimstein                                       </a:t>
            </a:r>
          </a:p>
          <a:p>
            <a:pPr marL="0" indent="0">
              <a:buNone/>
            </a:pPr>
            <a:r>
              <a:rPr lang="de-DE" sz="1946" dirty="0"/>
              <a:t>                                 </a:t>
            </a:r>
          </a:p>
          <a:p>
            <a:r>
              <a:rPr lang="de-DE" sz="1946" dirty="0"/>
              <a:t>Geburtstage    95 jährig:    </a:t>
            </a:r>
            <a:r>
              <a:rPr lang="de-DE" sz="1946" dirty="0" err="1"/>
              <a:t>Gritli</a:t>
            </a:r>
            <a:r>
              <a:rPr lang="de-DE" sz="1946" dirty="0"/>
              <a:t> </a:t>
            </a:r>
            <a:r>
              <a:rPr lang="de-DE" sz="1946" dirty="0" err="1"/>
              <a:t>Bürki</a:t>
            </a:r>
            <a:r>
              <a:rPr lang="de-DE" sz="1946" dirty="0"/>
              <a:t>  Altersheim </a:t>
            </a:r>
            <a:r>
              <a:rPr lang="de-DE" sz="1946" dirty="0" err="1"/>
              <a:t>Beitenwil</a:t>
            </a:r>
            <a:endParaRPr lang="de-DE" sz="1946" dirty="0"/>
          </a:p>
          <a:p>
            <a:r>
              <a:rPr lang="de-DE" sz="1946" dirty="0"/>
              <a:t>Geburtstage    90 </a:t>
            </a:r>
            <a:r>
              <a:rPr lang="de-DE" sz="1800" dirty="0"/>
              <a:t>jährig</a:t>
            </a:r>
            <a:r>
              <a:rPr lang="de-DE" sz="1946" dirty="0"/>
              <a:t>:     </a:t>
            </a:r>
            <a:r>
              <a:rPr lang="de-DE" sz="1946" dirty="0" err="1"/>
              <a:t>Bethli</a:t>
            </a:r>
            <a:r>
              <a:rPr lang="de-DE" sz="1946" dirty="0"/>
              <a:t> Brechbühl </a:t>
            </a:r>
            <a:r>
              <a:rPr lang="de-DE" sz="1946" dirty="0" err="1"/>
              <a:t>Kiesenmatt</a:t>
            </a:r>
            <a:r>
              <a:rPr lang="de-DE" sz="1946" dirty="0"/>
              <a:t> </a:t>
            </a:r>
            <a:r>
              <a:rPr lang="de-DE" sz="1946" dirty="0" err="1"/>
              <a:t>Konolfingen</a:t>
            </a:r>
            <a:endParaRPr lang="de-DE" sz="1946" dirty="0"/>
          </a:p>
          <a:p>
            <a:r>
              <a:rPr lang="de-DE" sz="1946" dirty="0"/>
              <a:t>Geburtstage    85 jährig     Elisabeth </a:t>
            </a:r>
            <a:r>
              <a:rPr lang="de-DE" sz="1946" dirty="0" err="1"/>
              <a:t>Gfeller</a:t>
            </a:r>
            <a:r>
              <a:rPr lang="de-DE" sz="1946" dirty="0"/>
              <a:t>   Trimstein</a:t>
            </a:r>
          </a:p>
          <a:p>
            <a:pPr>
              <a:buNone/>
            </a:pPr>
            <a:r>
              <a:rPr lang="de-DE" sz="1946" dirty="0"/>
              <a:t>                                                Irene </a:t>
            </a:r>
            <a:r>
              <a:rPr lang="de-DE" sz="1946" dirty="0" err="1"/>
              <a:t>Lustenberger</a:t>
            </a:r>
            <a:r>
              <a:rPr lang="de-DE" sz="1946" dirty="0"/>
              <a:t>  Trimstein                    </a:t>
            </a:r>
          </a:p>
          <a:p>
            <a:r>
              <a:rPr lang="de-DE" sz="1946" dirty="0"/>
              <a:t> Geburtstage   80 jährig:    Jacqueline Rieder Trimstein</a:t>
            </a:r>
          </a:p>
          <a:p>
            <a:pPr marL="0" indent="0">
              <a:buNone/>
            </a:pPr>
            <a:r>
              <a:rPr lang="de-DE" sz="1946" dirty="0"/>
              <a:t>                                                </a:t>
            </a:r>
            <a:r>
              <a:rPr lang="de-DE" sz="1946" dirty="0" err="1"/>
              <a:t>Margrith</a:t>
            </a:r>
            <a:r>
              <a:rPr lang="de-DE" sz="1946" dirty="0"/>
              <a:t> Misteli Rubigen</a:t>
            </a:r>
          </a:p>
        </p:txBody>
      </p:sp>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5</a:t>
            </a:fld>
            <a:endParaRPr lang="de-DE"/>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7A574B6-9BCF-2B48-8188-1497416ADEC1}"/>
              </a:ext>
            </a:extLst>
          </p:cNvPr>
          <p:cNvSpPr>
            <a:spLocks noGrp="1"/>
          </p:cNvSpPr>
          <p:nvPr>
            <p:ph idx="1"/>
          </p:nvPr>
        </p:nvSpPr>
        <p:spPr>
          <a:xfrm>
            <a:off x="457200" y="404664"/>
            <a:ext cx="8229600" cy="5721499"/>
          </a:xfrm>
        </p:spPr>
        <p:txBody>
          <a:bodyPr>
            <a:normAutofit fontScale="70000" lnSpcReduction="20000"/>
          </a:bodyPr>
          <a:lstStyle/>
          <a:p>
            <a:pPr marL="0" indent="0">
              <a:buNone/>
            </a:pPr>
            <a:r>
              <a:rPr lang="de-CH" dirty="0"/>
              <a:t>Zusammen mit dem Frauenverein </a:t>
            </a:r>
            <a:r>
              <a:rPr lang="de-CH" dirty="0" err="1"/>
              <a:t>Ferenberg-Bantigen</a:t>
            </a:r>
            <a:r>
              <a:rPr lang="de-CH" dirty="0"/>
              <a:t> fuhren wir am Donnerstag, 26. Oktober 2017 in den Schwarzwald</a:t>
            </a:r>
            <a:endParaRPr lang="de-CH" sz="1800" dirty="0"/>
          </a:p>
          <a:p>
            <a:pPr marL="0" indent="0">
              <a:buNone/>
            </a:pPr>
            <a:r>
              <a:rPr lang="de-CH" dirty="0"/>
              <a:t>an die </a:t>
            </a:r>
            <a:r>
              <a:rPr lang="de-CH" dirty="0" err="1"/>
              <a:t>Chrysanthema</a:t>
            </a:r>
            <a:r>
              <a:rPr lang="de-CH" dirty="0"/>
              <a:t> nach Lahr. Der </a:t>
            </a:r>
            <a:r>
              <a:rPr lang="de-CH" dirty="0" err="1"/>
              <a:t>Reisecar</a:t>
            </a:r>
            <a:r>
              <a:rPr lang="de-CH" dirty="0"/>
              <a:t> war mit 45 Frauen, davon 19 aus unserem Verein, gut besetzt.</a:t>
            </a:r>
            <a:endParaRPr lang="de-CH" sz="1800" dirty="0"/>
          </a:p>
          <a:p>
            <a:pPr marL="0" indent="0">
              <a:buNone/>
            </a:pPr>
            <a:r>
              <a:rPr lang="de-CH" dirty="0"/>
              <a:t>Es war eine richtige Augenweide, durch das mit vielen bunten Chrysanthemen geschmückte Städtchen Lahr zu </a:t>
            </a:r>
            <a:endParaRPr lang="de-CH" sz="1800" dirty="0"/>
          </a:p>
          <a:p>
            <a:pPr marL="0" indent="0">
              <a:buNone/>
            </a:pPr>
            <a:r>
              <a:rPr lang="de-CH" dirty="0"/>
              <a:t>schlendern. Zum Beispiel die Torbogen bekränzt mit vielen wunderschönen Blumen haben uns Eindruck gemacht und </a:t>
            </a:r>
            <a:endParaRPr lang="de-CH" sz="1800" dirty="0"/>
          </a:p>
          <a:p>
            <a:pPr marL="0" indent="0">
              <a:buNone/>
            </a:pPr>
            <a:r>
              <a:rPr lang="de-CH" dirty="0"/>
              <a:t>sehr gefallen. Ebenfalls sehr schön war es, als wir auf der Rückreise auf dem </a:t>
            </a:r>
            <a:r>
              <a:rPr lang="de-CH" dirty="0" err="1"/>
              <a:t>Bohrerhof</a:t>
            </a:r>
            <a:r>
              <a:rPr lang="de-CH" dirty="0"/>
              <a:t> die einzigartige Kürbiswelt bestaunen</a:t>
            </a:r>
            <a:endParaRPr lang="de-CH" sz="1800" dirty="0"/>
          </a:p>
          <a:p>
            <a:pPr marL="0" indent="0">
              <a:buNone/>
            </a:pPr>
            <a:r>
              <a:rPr lang="de-CH" dirty="0"/>
              <a:t>durften. Sogar die Beatles wurden aus verschiedenen Kürbissorten sehr originell dargestellt. Ein feines gemeinsames</a:t>
            </a:r>
            <a:endParaRPr lang="de-CH" sz="1800" dirty="0"/>
          </a:p>
          <a:p>
            <a:pPr marL="0" indent="0">
              <a:buNone/>
            </a:pPr>
            <a:r>
              <a:rPr lang="de-CH" dirty="0"/>
              <a:t>Nachtessen rundete den wunderbaren Tag ab.</a:t>
            </a:r>
            <a:endParaRPr lang="de-DE" sz="1800" dirty="0"/>
          </a:p>
          <a:p>
            <a:pPr marL="0" indent="0">
              <a:buNone/>
            </a:pPr>
            <a:r>
              <a:rPr lang="de-DE" sz="1100" dirty="0"/>
              <a:t>Verfasserin Christina </a:t>
            </a:r>
            <a:r>
              <a:rPr lang="de-DE" sz="1100" dirty="0" err="1"/>
              <a:t>Wütherich</a:t>
            </a:r>
            <a:endParaRPr lang="de-CH" sz="1600" dirty="0"/>
          </a:p>
        </p:txBody>
      </p:sp>
      <p:sp>
        <p:nvSpPr>
          <p:cNvPr id="4" name="Datumsplatzhalter 3">
            <a:extLst>
              <a:ext uri="{FF2B5EF4-FFF2-40B4-BE49-F238E27FC236}">
                <a16:creationId xmlns:a16="http://schemas.microsoft.com/office/drawing/2014/main" id="{3446416D-6997-CB44-A795-B2E0EB077B10}"/>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7C5A4E7A-2A69-9641-840B-E79D64F4FF7D}"/>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96EC2B92-5559-D544-B458-0CB4A44E7128}"/>
              </a:ext>
            </a:extLst>
          </p:cNvPr>
          <p:cNvSpPr>
            <a:spLocks noGrp="1"/>
          </p:cNvSpPr>
          <p:nvPr>
            <p:ph type="sldNum" sz="quarter" idx="12"/>
          </p:nvPr>
        </p:nvSpPr>
        <p:spPr/>
        <p:txBody>
          <a:bodyPr/>
          <a:lstStyle/>
          <a:p>
            <a:fld id="{DB3F0053-F4AF-5543-92F2-F1A2B5E10AFE}" type="slidenum">
              <a:rPr lang="de-DE" smtClean="0"/>
              <a:pPr/>
              <a:t>50</a:t>
            </a:fld>
            <a:endParaRPr lang="de-DE" dirty="0"/>
          </a:p>
        </p:txBody>
      </p:sp>
    </p:spTree>
    <p:extLst>
      <p:ext uri="{BB962C8B-B14F-4D97-AF65-F5344CB8AC3E}">
        <p14:creationId xmlns:p14="http://schemas.microsoft.com/office/powerpoint/2010/main" val="2578576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7A502FCC-2A29-274F-BB48-1579064BEA45}"/>
              </a:ext>
            </a:extLst>
          </p:cNvPr>
          <p:cNvPicPr>
            <a:picLocks noGrp="1" noChangeAspect="1"/>
          </p:cNvPicPr>
          <p:nvPr>
            <p:ph idx="1"/>
          </p:nvPr>
        </p:nvPicPr>
        <p:blipFill>
          <a:blip r:embed="rId2"/>
          <a:stretch>
            <a:fillRect/>
          </a:stretch>
        </p:blipFill>
        <p:spPr>
          <a:xfrm>
            <a:off x="251520" y="1484784"/>
            <a:ext cx="5701987" cy="3207869"/>
          </a:xfrm>
        </p:spPr>
      </p:pic>
      <p:sp>
        <p:nvSpPr>
          <p:cNvPr id="4" name="Datumsplatzhalter 3">
            <a:extLst>
              <a:ext uri="{FF2B5EF4-FFF2-40B4-BE49-F238E27FC236}">
                <a16:creationId xmlns:a16="http://schemas.microsoft.com/office/drawing/2014/main" id="{FEA54BD2-DEEE-E34F-82CD-010330CA3CA7}"/>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24E3BA08-4137-CB45-A4EA-4E0283E358E4}"/>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FA04E8DA-1006-184D-9A65-D6537AD6CF39}"/>
              </a:ext>
            </a:extLst>
          </p:cNvPr>
          <p:cNvSpPr>
            <a:spLocks noGrp="1"/>
          </p:cNvSpPr>
          <p:nvPr>
            <p:ph type="sldNum" sz="quarter" idx="12"/>
          </p:nvPr>
        </p:nvSpPr>
        <p:spPr/>
        <p:txBody>
          <a:bodyPr/>
          <a:lstStyle/>
          <a:p>
            <a:fld id="{DB3F0053-F4AF-5543-92F2-F1A2B5E10AFE}" type="slidenum">
              <a:rPr lang="de-DE" smtClean="0"/>
              <a:pPr/>
              <a:t>51</a:t>
            </a:fld>
            <a:endParaRPr lang="de-DE" dirty="0"/>
          </a:p>
        </p:txBody>
      </p:sp>
      <p:pic>
        <p:nvPicPr>
          <p:cNvPr id="10" name="Grafik 9">
            <a:extLst>
              <a:ext uri="{FF2B5EF4-FFF2-40B4-BE49-F238E27FC236}">
                <a16:creationId xmlns:a16="http://schemas.microsoft.com/office/drawing/2014/main" id="{CF7CFCFB-BFAF-1447-B327-BE1A62242B50}"/>
              </a:ext>
            </a:extLst>
          </p:cNvPr>
          <p:cNvPicPr>
            <a:picLocks noChangeAspect="1"/>
          </p:cNvPicPr>
          <p:nvPr/>
        </p:nvPicPr>
        <p:blipFill>
          <a:blip r:embed="rId3"/>
          <a:stretch>
            <a:fillRect/>
          </a:stretch>
        </p:blipFill>
        <p:spPr>
          <a:xfrm>
            <a:off x="6019800" y="764704"/>
            <a:ext cx="2677386" cy="4759798"/>
          </a:xfrm>
          <a:prstGeom prst="rect">
            <a:avLst/>
          </a:prstGeom>
        </p:spPr>
      </p:pic>
    </p:spTree>
    <p:extLst>
      <p:ext uri="{BB962C8B-B14F-4D97-AF65-F5344CB8AC3E}">
        <p14:creationId xmlns:p14="http://schemas.microsoft.com/office/powerpoint/2010/main" val="3937468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66117FBE-E2BB-DD4C-8485-DFD4AB4F3069}"/>
              </a:ext>
            </a:extLst>
          </p:cNvPr>
          <p:cNvPicPr>
            <a:picLocks noGrp="1" noChangeAspect="1"/>
          </p:cNvPicPr>
          <p:nvPr>
            <p:ph idx="1"/>
          </p:nvPr>
        </p:nvPicPr>
        <p:blipFill>
          <a:blip r:embed="rId2"/>
          <a:stretch>
            <a:fillRect/>
          </a:stretch>
        </p:blipFill>
        <p:spPr>
          <a:xfrm>
            <a:off x="611704" y="620688"/>
            <a:ext cx="3168208" cy="5632370"/>
          </a:xfrm>
        </p:spPr>
      </p:pic>
      <p:sp>
        <p:nvSpPr>
          <p:cNvPr id="4" name="Datumsplatzhalter 3">
            <a:extLst>
              <a:ext uri="{FF2B5EF4-FFF2-40B4-BE49-F238E27FC236}">
                <a16:creationId xmlns:a16="http://schemas.microsoft.com/office/drawing/2014/main" id="{9F0EE4BC-2EE6-0B47-954F-72D52CA55D77}"/>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94A38D35-0482-C644-B033-BF6FD77F5FF7}"/>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64021176-4CF4-BD4B-A81C-95D4C5BABA8A}"/>
              </a:ext>
            </a:extLst>
          </p:cNvPr>
          <p:cNvSpPr>
            <a:spLocks noGrp="1"/>
          </p:cNvSpPr>
          <p:nvPr>
            <p:ph type="sldNum" sz="quarter" idx="12"/>
          </p:nvPr>
        </p:nvSpPr>
        <p:spPr/>
        <p:txBody>
          <a:bodyPr/>
          <a:lstStyle/>
          <a:p>
            <a:fld id="{DB3F0053-F4AF-5543-92F2-F1A2B5E10AFE}" type="slidenum">
              <a:rPr lang="de-DE" smtClean="0"/>
              <a:pPr/>
              <a:t>52</a:t>
            </a:fld>
            <a:endParaRPr lang="de-DE" dirty="0"/>
          </a:p>
        </p:txBody>
      </p:sp>
      <p:pic>
        <p:nvPicPr>
          <p:cNvPr id="10" name="Grafik 9">
            <a:extLst>
              <a:ext uri="{FF2B5EF4-FFF2-40B4-BE49-F238E27FC236}">
                <a16:creationId xmlns:a16="http://schemas.microsoft.com/office/drawing/2014/main" id="{5686075B-4A03-CC48-87BB-A84656BAB25E}"/>
              </a:ext>
            </a:extLst>
          </p:cNvPr>
          <p:cNvPicPr>
            <a:picLocks noChangeAspect="1"/>
          </p:cNvPicPr>
          <p:nvPr/>
        </p:nvPicPr>
        <p:blipFill>
          <a:blip r:embed="rId3"/>
          <a:stretch>
            <a:fillRect/>
          </a:stretch>
        </p:blipFill>
        <p:spPr>
          <a:xfrm>
            <a:off x="4969024" y="620432"/>
            <a:ext cx="3168352" cy="5632626"/>
          </a:xfrm>
          <a:prstGeom prst="rect">
            <a:avLst/>
          </a:prstGeom>
        </p:spPr>
      </p:pic>
    </p:spTree>
    <p:extLst>
      <p:ext uri="{BB962C8B-B14F-4D97-AF65-F5344CB8AC3E}">
        <p14:creationId xmlns:p14="http://schemas.microsoft.com/office/powerpoint/2010/main" val="1698180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7825B19-CFB5-6C46-BF1F-91C64AD1337F}"/>
              </a:ext>
            </a:extLst>
          </p:cNvPr>
          <p:cNvPicPr>
            <a:picLocks noGrp="1" noChangeAspect="1"/>
          </p:cNvPicPr>
          <p:nvPr>
            <p:ph idx="1"/>
          </p:nvPr>
        </p:nvPicPr>
        <p:blipFill>
          <a:blip r:embed="rId2"/>
          <a:stretch>
            <a:fillRect/>
          </a:stretch>
        </p:blipFill>
        <p:spPr>
          <a:xfrm>
            <a:off x="755576" y="476672"/>
            <a:ext cx="3073127" cy="5463337"/>
          </a:xfrm>
        </p:spPr>
      </p:pic>
      <p:sp>
        <p:nvSpPr>
          <p:cNvPr id="4" name="Datumsplatzhalter 3">
            <a:extLst>
              <a:ext uri="{FF2B5EF4-FFF2-40B4-BE49-F238E27FC236}">
                <a16:creationId xmlns:a16="http://schemas.microsoft.com/office/drawing/2014/main" id="{BEB46B70-A4EF-8D44-A848-55540DCCD2AB}"/>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76FB9772-9924-774A-9F90-4E26CDD9603C}"/>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E93BFBB0-1B50-5548-B80C-DDEAC9339234}"/>
              </a:ext>
            </a:extLst>
          </p:cNvPr>
          <p:cNvSpPr>
            <a:spLocks noGrp="1"/>
          </p:cNvSpPr>
          <p:nvPr>
            <p:ph type="sldNum" sz="quarter" idx="12"/>
          </p:nvPr>
        </p:nvSpPr>
        <p:spPr/>
        <p:txBody>
          <a:bodyPr/>
          <a:lstStyle/>
          <a:p>
            <a:fld id="{DB3F0053-F4AF-5543-92F2-F1A2B5E10AFE}" type="slidenum">
              <a:rPr lang="de-DE" smtClean="0"/>
              <a:pPr/>
              <a:t>53</a:t>
            </a:fld>
            <a:endParaRPr lang="de-DE" dirty="0"/>
          </a:p>
        </p:txBody>
      </p:sp>
      <p:pic>
        <p:nvPicPr>
          <p:cNvPr id="10" name="Grafik 9">
            <a:extLst>
              <a:ext uri="{FF2B5EF4-FFF2-40B4-BE49-F238E27FC236}">
                <a16:creationId xmlns:a16="http://schemas.microsoft.com/office/drawing/2014/main" id="{01126BF7-5F83-D345-A4D1-B4B566297943}"/>
              </a:ext>
            </a:extLst>
          </p:cNvPr>
          <p:cNvPicPr>
            <a:picLocks noChangeAspect="1"/>
          </p:cNvPicPr>
          <p:nvPr/>
        </p:nvPicPr>
        <p:blipFill>
          <a:blip r:embed="rId3"/>
          <a:stretch>
            <a:fillRect/>
          </a:stretch>
        </p:blipFill>
        <p:spPr>
          <a:xfrm>
            <a:off x="4606846" y="219012"/>
            <a:ext cx="3335157" cy="5929168"/>
          </a:xfrm>
          <a:prstGeom prst="rect">
            <a:avLst/>
          </a:prstGeom>
        </p:spPr>
      </p:pic>
    </p:spTree>
    <p:extLst>
      <p:ext uri="{BB962C8B-B14F-4D97-AF65-F5344CB8AC3E}">
        <p14:creationId xmlns:p14="http://schemas.microsoft.com/office/powerpoint/2010/main" val="296173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A294B70-680D-DB4D-81D4-E49C289E9BB8}"/>
              </a:ext>
            </a:extLst>
          </p:cNvPr>
          <p:cNvPicPr>
            <a:picLocks noGrp="1" noChangeAspect="1"/>
          </p:cNvPicPr>
          <p:nvPr>
            <p:ph idx="1"/>
          </p:nvPr>
        </p:nvPicPr>
        <p:blipFill>
          <a:blip r:embed="rId2"/>
          <a:stretch>
            <a:fillRect/>
          </a:stretch>
        </p:blipFill>
        <p:spPr>
          <a:xfrm>
            <a:off x="683568" y="620688"/>
            <a:ext cx="3168352" cy="5632626"/>
          </a:xfrm>
        </p:spPr>
      </p:pic>
      <p:sp>
        <p:nvSpPr>
          <p:cNvPr id="4" name="Datumsplatzhalter 3">
            <a:extLst>
              <a:ext uri="{FF2B5EF4-FFF2-40B4-BE49-F238E27FC236}">
                <a16:creationId xmlns:a16="http://schemas.microsoft.com/office/drawing/2014/main" id="{3E3267B1-DCD7-DD49-A163-CF7EF94481CD}"/>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09DB847B-7C8A-FB4D-8E48-B6BCED6054F3}"/>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45557D5E-51DF-8148-B43C-0135DD964A54}"/>
              </a:ext>
            </a:extLst>
          </p:cNvPr>
          <p:cNvSpPr>
            <a:spLocks noGrp="1"/>
          </p:cNvSpPr>
          <p:nvPr>
            <p:ph type="sldNum" sz="quarter" idx="12"/>
          </p:nvPr>
        </p:nvSpPr>
        <p:spPr/>
        <p:txBody>
          <a:bodyPr/>
          <a:lstStyle/>
          <a:p>
            <a:fld id="{DB3F0053-F4AF-5543-92F2-F1A2B5E10AFE}" type="slidenum">
              <a:rPr lang="de-DE" smtClean="0"/>
              <a:pPr/>
              <a:t>54</a:t>
            </a:fld>
            <a:endParaRPr lang="de-DE" dirty="0"/>
          </a:p>
        </p:txBody>
      </p:sp>
      <p:pic>
        <p:nvPicPr>
          <p:cNvPr id="10" name="Grafik 9">
            <a:extLst>
              <a:ext uri="{FF2B5EF4-FFF2-40B4-BE49-F238E27FC236}">
                <a16:creationId xmlns:a16="http://schemas.microsoft.com/office/drawing/2014/main" id="{74EBDF1E-EC00-BC41-96FD-06FAA4DC937C}"/>
              </a:ext>
            </a:extLst>
          </p:cNvPr>
          <p:cNvPicPr>
            <a:picLocks noChangeAspect="1"/>
          </p:cNvPicPr>
          <p:nvPr/>
        </p:nvPicPr>
        <p:blipFill>
          <a:blip r:embed="rId3"/>
          <a:stretch>
            <a:fillRect/>
          </a:stretch>
        </p:blipFill>
        <p:spPr>
          <a:xfrm>
            <a:off x="4572000" y="242699"/>
            <a:ext cx="3409950" cy="6062133"/>
          </a:xfrm>
          <a:prstGeom prst="rect">
            <a:avLst/>
          </a:prstGeom>
        </p:spPr>
      </p:pic>
    </p:spTree>
    <p:extLst>
      <p:ext uri="{BB962C8B-B14F-4D97-AF65-F5344CB8AC3E}">
        <p14:creationId xmlns:p14="http://schemas.microsoft.com/office/powerpoint/2010/main" val="551199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2DA8E9AE-88AB-8846-900E-EA642899800F}"/>
              </a:ext>
            </a:extLst>
          </p:cNvPr>
          <p:cNvPicPr>
            <a:picLocks noGrp="1" noChangeAspect="1"/>
          </p:cNvPicPr>
          <p:nvPr>
            <p:ph idx="1"/>
          </p:nvPr>
        </p:nvPicPr>
        <p:blipFill>
          <a:blip r:embed="rId2"/>
          <a:stretch>
            <a:fillRect/>
          </a:stretch>
        </p:blipFill>
        <p:spPr>
          <a:xfrm>
            <a:off x="5508104" y="764704"/>
            <a:ext cx="2952328" cy="5248583"/>
          </a:xfrm>
        </p:spPr>
      </p:pic>
      <p:sp>
        <p:nvSpPr>
          <p:cNvPr id="4" name="Datumsplatzhalter 3">
            <a:extLst>
              <a:ext uri="{FF2B5EF4-FFF2-40B4-BE49-F238E27FC236}">
                <a16:creationId xmlns:a16="http://schemas.microsoft.com/office/drawing/2014/main" id="{BE9E83B3-78F0-5E46-A6A6-F6F9F8191485}"/>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CEC2E04D-C51A-A44D-A56A-0321BDCA1022}"/>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CF9EE70E-5598-AD45-BEAD-4567350AC52A}"/>
              </a:ext>
            </a:extLst>
          </p:cNvPr>
          <p:cNvSpPr>
            <a:spLocks noGrp="1"/>
          </p:cNvSpPr>
          <p:nvPr>
            <p:ph type="sldNum" sz="quarter" idx="12"/>
          </p:nvPr>
        </p:nvSpPr>
        <p:spPr/>
        <p:txBody>
          <a:bodyPr/>
          <a:lstStyle/>
          <a:p>
            <a:fld id="{DB3F0053-F4AF-5543-92F2-F1A2B5E10AFE}" type="slidenum">
              <a:rPr lang="de-DE" smtClean="0"/>
              <a:pPr/>
              <a:t>55</a:t>
            </a:fld>
            <a:endParaRPr lang="de-DE" dirty="0"/>
          </a:p>
        </p:txBody>
      </p:sp>
      <p:pic>
        <p:nvPicPr>
          <p:cNvPr id="11" name="Grafik 10">
            <a:extLst>
              <a:ext uri="{FF2B5EF4-FFF2-40B4-BE49-F238E27FC236}">
                <a16:creationId xmlns:a16="http://schemas.microsoft.com/office/drawing/2014/main" id="{4A133392-899A-764B-868C-C9D346248CA2}"/>
              </a:ext>
            </a:extLst>
          </p:cNvPr>
          <p:cNvPicPr>
            <a:picLocks noChangeAspect="1"/>
          </p:cNvPicPr>
          <p:nvPr/>
        </p:nvPicPr>
        <p:blipFill>
          <a:blip r:embed="rId3"/>
          <a:stretch>
            <a:fillRect/>
          </a:stretch>
        </p:blipFill>
        <p:spPr>
          <a:xfrm>
            <a:off x="34071" y="1556792"/>
            <a:ext cx="5282815" cy="2972048"/>
          </a:xfrm>
          <a:prstGeom prst="rect">
            <a:avLst/>
          </a:prstGeom>
        </p:spPr>
      </p:pic>
    </p:spTree>
    <p:extLst>
      <p:ext uri="{BB962C8B-B14F-4D97-AF65-F5344CB8AC3E}">
        <p14:creationId xmlns:p14="http://schemas.microsoft.com/office/powerpoint/2010/main" val="2446761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06B22-0A3A-4447-A250-5AA88F4A0194}"/>
              </a:ext>
            </a:extLst>
          </p:cNvPr>
          <p:cNvSpPr>
            <a:spLocks noGrp="1"/>
          </p:cNvSpPr>
          <p:nvPr>
            <p:ph type="title"/>
          </p:nvPr>
        </p:nvSpPr>
        <p:spPr/>
        <p:txBody>
          <a:bodyPr/>
          <a:lstStyle/>
          <a:p>
            <a:r>
              <a:rPr lang="de-DE" dirty="0"/>
              <a:t>Lottonachmittag</a:t>
            </a:r>
          </a:p>
        </p:txBody>
      </p:sp>
      <p:pic>
        <p:nvPicPr>
          <p:cNvPr id="8" name="Inhaltsplatzhalter 7">
            <a:extLst>
              <a:ext uri="{FF2B5EF4-FFF2-40B4-BE49-F238E27FC236}">
                <a16:creationId xmlns:a16="http://schemas.microsoft.com/office/drawing/2014/main" id="{97E89A3D-181C-6146-A98F-F2D91E440CFF}"/>
              </a:ext>
            </a:extLst>
          </p:cNvPr>
          <p:cNvPicPr>
            <a:picLocks noGrp="1" noChangeAspect="1"/>
          </p:cNvPicPr>
          <p:nvPr>
            <p:ph idx="1"/>
          </p:nvPr>
        </p:nvPicPr>
        <p:blipFill>
          <a:blip r:embed="rId2"/>
          <a:stretch>
            <a:fillRect/>
          </a:stretch>
        </p:blipFill>
        <p:spPr>
          <a:xfrm>
            <a:off x="549550" y="1600200"/>
            <a:ext cx="8044899" cy="4525963"/>
          </a:xfrm>
        </p:spPr>
      </p:pic>
      <p:sp>
        <p:nvSpPr>
          <p:cNvPr id="4" name="Datumsplatzhalter 3">
            <a:extLst>
              <a:ext uri="{FF2B5EF4-FFF2-40B4-BE49-F238E27FC236}">
                <a16:creationId xmlns:a16="http://schemas.microsoft.com/office/drawing/2014/main" id="{0208A842-641C-7440-9EC4-27FBD11FC32A}"/>
              </a:ext>
            </a:extLst>
          </p:cNvPr>
          <p:cNvSpPr>
            <a:spLocks noGrp="1"/>
          </p:cNvSpPr>
          <p:nvPr>
            <p:ph type="dt" sz="half" idx="10"/>
          </p:nvPr>
        </p:nvSpPr>
        <p:spPr/>
        <p:txBody>
          <a:bodyPr/>
          <a:lstStyle/>
          <a:p>
            <a:r>
              <a:rPr lang="de-CH"/>
              <a:t>09.02.2017</a:t>
            </a:r>
            <a:endParaRPr lang="de-DE" dirty="0"/>
          </a:p>
        </p:txBody>
      </p:sp>
      <p:sp>
        <p:nvSpPr>
          <p:cNvPr id="5" name="Fußzeilenplatzhalter 4">
            <a:extLst>
              <a:ext uri="{FF2B5EF4-FFF2-40B4-BE49-F238E27FC236}">
                <a16:creationId xmlns:a16="http://schemas.microsoft.com/office/drawing/2014/main" id="{AB0454D2-3FE5-604F-BEE5-3D905A028CD7}"/>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2469254C-594C-674A-AA71-C94E13705696}"/>
              </a:ext>
            </a:extLst>
          </p:cNvPr>
          <p:cNvSpPr>
            <a:spLocks noGrp="1"/>
          </p:cNvSpPr>
          <p:nvPr>
            <p:ph type="sldNum" sz="quarter" idx="12"/>
          </p:nvPr>
        </p:nvSpPr>
        <p:spPr/>
        <p:txBody>
          <a:bodyPr/>
          <a:lstStyle/>
          <a:p>
            <a:fld id="{DB3F0053-F4AF-5543-92F2-F1A2B5E10AFE}" type="slidenum">
              <a:rPr lang="de-DE" smtClean="0"/>
              <a:pPr/>
              <a:t>56</a:t>
            </a:fld>
            <a:endParaRPr lang="de-DE" dirty="0"/>
          </a:p>
        </p:txBody>
      </p:sp>
    </p:spTree>
    <p:extLst>
      <p:ext uri="{BB962C8B-B14F-4D97-AF65-F5344CB8AC3E}">
        <p14:creationId xmlns:p14="http://schemas.microsoft.com/office/powerpoint/2010/main" val="2556674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EC95AFB-8FBA-FE4A-8626-5E10B217B476}"/>
              </a:ext>
            </a:extLst>
          </p:cNvPr>
          <p:cNvSpPr>
            <a:spLocks noGrp="1"/>
          </p:cNvSpPr>
          <p:nvPr>
            <p:ph idx="1"/>
          </p:nvPr>
        </p:nvSpPr>
        <p:spPr/>
        <p:txBody>
          <a:bodyPr>
            <a:normAutofit/>
          </a:bodyPr>
          <a:lstStyle/>
          <a:p>
            <a:pPr marL="0" indent="0">
              <a:buNone/>
            </a:pPr>
            <a:r>
              <a:rPr lang="de-DE" sz="1800" dirty="0"/>
              <a:t>Schon zum 2 mal konnten wir den Lottonachmittag durchführen wieder hatten wir ein ganz schöner Gabe Tisch. Am Lottonachmittag nahmen das Jahr 13 Frauen und 7 Kinder teil.</a:t>
            </a:r>
          </a:p>
          <a:p>
            <a:pPr marL="0" indent="0">
              <a:buNone/>
            </a:pPr>
            <a:r>
              <a:rPr lang="de-DE" sz="1800" dirty="0"/>
              <a:t>So wie im letzten Jahr konnte am Abend jedes mit einem Preis nach Hause.</a:t>
            </a:r>
          </a:p>
          <a:p>
            <a:pPr marL="0" indent="0">
              <a:buNone/>
            </a:pPr>
            <a:r>
              <a:rPr lang="de-DE" sz="1800" dirty="0"/>
              <a:t>Es war wie eine </a:t>
            </a:r>
            <a:r>
              <a:rPr lang="de-DE" sz="1800" dirty="0" err="1"/>
              <a:t>grosse</a:t>
            </a:r>
            <a:r>
              <a:rPr lang="de-DE" sz="1800" dirty="0"/>
              <a:t> Familie die im kleinen Saal vom Restaurant Trimstein  einen Gemütlichen und friedlichen Nachmittag zusammen Verbrachten.</a:t>
            </a:r>
          </a:p>
          <a:p>
            <a:pPr marL="0" indent="0">
              <a:buNone/>
            </a:pPr>
            <a:r>
              <a:rPr lang="de-DE" sz="1800" dirty="0"/>
              <a:t>Die Karten waren wieder Gratis jedes das mit Spielte musste 2 Preise im Wert zwischen 5.-Fr. und 10.- Fr. bringen, auch konnten wir wieder diverse Spenden entgegen nehmen.</a:t>
            </a:r>
          </a:p>
        </p:txBody>
      </p:sp>
      <p:sp>
        <p:nvSpPr>
          <p:cNvPr id="4" name="Datumsplatzhalter 3">
            <a:extLst>
              <a:ext uri="{FF2B5EF4-FFF2-40B4-BE49-F238E27FC236}">
                <a16:creationId xmlns:a16="http://schemas.microsoft.com/office/drawing/2014/main" id="{BECE1AD3-BF63-2C46-9881-3CD248AAA6F8}"/>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4575BA54-8661-2F4E-8280-ECDA2A074DA8}"/>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BC1843C5-1231-8044-A8FD-ECC35040A222}"/>
              </a:ext>
            </a:extLst>
          </p:cNvPr>
          <p:cNvSpPr>
            <a:spLocks noGrp="1"/>
          </p:cNvSpPr>
          <p:nvPr>
            <p:ph type="sldNum" sz="quarter" idx="12"/>
          </p:nvPr>
        </p:nvSpPr>
        <p:spPr/>
        <p:txBody>
          <a:bodyPr/>
          <a:lstStyle/>
          <a:p>
            <a:fld id="{DB3F0053-F4AF-5543-92F2-F1A2B5E10AFE}" type="slidenum">
              <a:rPr lang="de-DE" smtClean="0"/>
              <a:pPr/>
              <a:t>57</a:t>
            </a:fld>
            <a:endParaRPr lang="de-DE" dirty="0"/>
          </a:p>
        </p:txBody>
      </p:sp>
    </p:spTree>
    <p:extLst>
      <p:ext uri="{BB962C8B-B14F-4D97-AF65-F5344CB8AC3E}">
        <p14:creationId xmlns:p14="http://schemas.microsoft.com/office/powerpoint/2010/main" val="1483269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F61530A-D21B-524A-AACC-37BD168D4D00}"/>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D8C7B3FC-0DCC-2D45-A107-6FA13E2B8B9C}"/>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BC725148-E8A2-1841-8442-5DAF20B2F037}"/>
              </a:ext>
            </a:extLst>
          </p:cNvPr>
          <p:cNvSpPr>
            <a:spLocks noGrp="1"/>
          </p:cNvSpPr>
          <p:nvPr>
            <p:ph type="sldNum" sz="quarter" idx="12"/>
          </p:nvPr>
        </p:nvSpPr>
        <p:spPr/>
        <p:txBody>
          <a:bodyPr/>
          <a:lstStyle/>
          <a:p>
            <a:fld id="{DB3F0053-F4AF-5543-92F2-F1A2B5E10AFE}" type="slidenum">
              <a:rPr lang="de-DE" smtClean="0"/>
              <a:pPr/>
              <a:t>58</a:t>
            </a:fld>
            <a:endParaRPr lang="de-DE" dirty="0"/>
          </a:p>
        </p:txBody>
      </p:sp>
      <p:pic>
        <p:nvPicPr>
          <p:cNvPr id="11" name="Inhaltsplatzhalter 10">
            <a:extLst>
              <a:ext uri="{FF2B5EF4-FFF2-40B4-BE49-F238E27FC236}">
                <a16:creationId xmlns:a16="http://schemas.microsoft.com/office/drawing/2014/main" id="{E8168C80-F852-5245-9D1F-5B44BEA27D92}"/>
              </a:ext>
            </a:extLst>
          </p:cNvPr>
          <p:cNvPicPr>
            <a:picLocks noGrp="1" noChangeAspect="1"/>
          </p:cNvPicPr>
          <p:nvPr>
            <p:ph idx="1"/>
          </p:nvPr>
        </p:nvPicPr>
        <p:blipFill>
          <a:blip r:embed="rId2"/>
          <a:stretch>
            <a:fillRect/>
          </a:stretch>
        </p:blipFill>
        <p:spPr>
          <a:xfrm>
            <a:off x="6140946" y="1628800"/>
            <a:ext cx="2545854" cy="4525963"/>
          </a:xfrm>
        </p:spPr>
      </p:pic>
      <p:pic>
        <p:nvPicPr>
          <p:cNvPr id="13" name="Grafik 12">
            <a:extLst>
              <a:ext uri="{FF2B5EF4-FFF2-40B4-BE49-F238E27FC236}">
                <a16:creationId xmlns:a16="http://schemas.microsoft.com/office/drawing/2014/main" id="{C75A9186-2C68-DF44-B00B-6B0879C9EB0F}"/>
              </a:ext>
            </a:extLst>
          </p:cNvPr>
          <p:cNvPicPr>
            <a:picLocks noChangeAspect="1"/>
          </p:cNvPicPr>
          <p:nvPr/>
        </p:nvPicPr>
        <p:blipFill>
          <a:blip r:embed="rId3"/>
          <a:stretch>
            <a:fillRect/>
          </a:stretch>
        </p:blipFill>
        <p:spPr>
          <a:xfrm>
            <a:off x="57150" y="889000"/>
            <a:ext cx="6050781" cy="3404096"/>
          </a:xfrm>
          <a:prstGeom prst="rect">
            <a:avLst/>
          </a:prstGeom>
        </p:spPr>
      </p:pic>
    </p:spTree>
    <p:extLst>
      <p:ext uri="{BB962C8B-B14F-4D97-AF65-F5344CB8AC3E}">
        <p14:creationId xmlns:p14="http://schemas.microsoft.com/office/powerpoint/2010/main" val="3209078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7E3D58F-3CA0-C149-A91F-0063AA8C96A3}"/>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1D6BE3A0-3C87-B643-A7BB-B73FE05ECE6A}"/>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3D2E7C37-3FC9-0C4C-B44B-DC8288DAC773}"/>
              </a:ext>
            </a:extLst>
          </p:cNvPr>
          <p:cNvSpPr>
            <a:spLocks noGrp="1"/>
          </p:cNvSpPr>
          <p:nvPr>
            <p:ph type="sldNum" sz="quarter" idx="12"/>
          </p:nvPr>
        </p:nvSpPr>
        <p:spPr/>
        <p:txBody>
          <a:bodyPr/>
          <a:lstStyle/>
          <a:p>
            <a:fld id="{DB3F0053-F4AF-5543-92F2-F1A2B5E10AFE}" type="slidenum">
              <a:rPr lang="de-DE" smtClean="0"/>
              <a:pPr/>
              <a:t>59</a:t>
            </a:fld>
            <a:endParaRPr lang="de-DE" dirty="0"/>
          </a:p>
        </p:txBody>
      </p:sp>
      <p:pic>
        <p:nvPicPr>
          <p:cNvPr id="11" name="Inhaltsplatzhalter 10">
            <a:extLst>
              <a:ext uri="{FF2B5EF4-FFF2-40B4-BE49-F238E27FC236}">
                <a16:creationId xmlns:a16="http://schemas.microsoft.com/office/drawing/2014/main" id="{8C86A27F-747C-704E-AA6A-955619287221}"/>
              </a:ext>
            </a:extLst>
          </p:cNvPr>
          <p:cNvPicPr>
            <a:picLocks noGrp="1" noChangeAspect="1"/>
          </p:cNvPicPr>
          <p:nvPr>
            <p:ph idx="1"/>
          </p:nvPr>
        </p:nvPicPr>
        <p:blipFill>
          <a:blip r:embed="rId2"/>
          <a:stretch>
            <a:fillRect/>
          </a:stretch>
        </p:blipFill>
        <p:spPr>
          <a:xfrm>
            <a:off x="549550" y="764705"/>
            <a:ext cx="7779485" cy="5184576"/>
          </a:xfrm>
        </p:spPr>
      </p:pic>
    </p:spTree>
    <p:extLst>
      <p:ext uri="{BB962C8B-B14F-4D97-AF65-F5344CB8AC3E}">
        <p14:creationId xmlns:p14="http://schemas.microsoft.com/office/powerpoint/2010/main" val="18358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noAutofit/>
          </a:bodyPr>
          <a:lstStyle/>
          <a:p>
            <a:r>
              <a:rPr lang="de-DE" sz="4000">
                <a:latin typeface="Arial"/>
                <a:cs typeface="Arial"/>
              </a:rPr>
              <a:t>Aus dem Leben einer Hebamme</a:t>
            </a:r>
          </a:p>
        </p:txBody>
      </p:sp>
      <p:sp>
        <p:nvSpPr>
          <p:cNvPr id="4" name="Datumsplatzhalter 3"/>
          <p:cNvSpPr>
            <a:spLocks noGrp="1"/>
          </p:cNvSpPr>
          <p:nvPr>
            <p:ph type="dt" sz="half" idx="10"/>
          </p:nvPr>
        </p:nvSpPr>
        <p:spPr/>
        <p:txBody>
          <a:bodyPr/>
          <a:lstStyle/>
          <a:p>
            <a:r>
              <a:rPr lang="de-CH"/>
              <a:t>09.02.2018</a:t>
            </a:r>
            <a:endParaRPr lang="de-DE"/>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6</a:t>
            </a:fld>
            <a:endParaRPr lang="de-DE"/>
          </a:p>
        </p:txBody>
      </p:sp>
      <p:pic>
        <p:nvPicPr>
          <p:cNvPr id="3" name="Grafik 2">
            <a:extLst>
              <a:ext uri="{FF2B5EF4-FFF2-40B4-BE49-F238E27FC236}">
                <a16:creationId xmlns:a16="http://schemas.microsoft.com/office/drawing/2014/main" id="{EAEBCEE9-3D88-DC4D-A7F4-2EF002EFA5A1}"/>
              </a:ext>
            </a:extLst>
          </p:cNvPr>
          <p:cNvPicPr>
            <a:picLocks noChangeAspect="1"/>
          </p:cNvPicPr>
          <p:nvPr/>
        </p:nvPicPr>
        <p:blipFill>
          <a:blip r:embed="rId2"/>
          <a:stretch>
            <a:fillRect/>
          </a:stretch>
        </p:blipFill>
        <p:spPr>
          <a:xfrm>
            <a:off x="3347864" y="1147471"/>
            <a:ext cx="2931069" cy="5208879"/>
          </a:xfrm>
          <a:prstGeom prst="rect">
            <a:avLst/>
          </a:prstGeom>
        </p:spPr>
      </p:pic>
      <p:pic>
        <p:nvPicPr>
          <p:cNvPr id="9" name="Grafik 8">
            <a:extLst>
              <a:ext uri="{FF2B5EF4-FFF2-40B4-BE49-F238E27FC236}">
                <a16:creationId xmlns:a16="http://schemas.microsoft.com/office/drawing/2014/main" id="{29CB8AA7-1420-D544-972D-05D4DCAC8D38}"/>
              </a:ext>
            </a:extLst>
          </p:cNvPr>
          <p:cNvPicPr>
            <a:picLocks noChangeAspect="1"/>
          </p:cNvPicPr>
          <p:nvPr/>
        </p:nvPicPr>
        <p:blipFill>
          <a:blip r:embed="rId3"/>
          <a:stretch>
            <a:fillRect/>
          </a:stretch>
        </p:blipFill>
        <p:spPr>
          <a:xfrm>
            <a:off x="6578737" y="2348880"/>
            <a:ext cx="1782852" cy="3168352"/>
          </a:xfrm>
          <a:prstGeom prst="rect">
            <a:avLst/>
          </a:prstGeom>
        </p:spPr>
      </p:pic>
      <p:pic>
        <p:nvPicPr>
          <p:cNvPr id="11" name="Grafik 10">
            <a:extLst>
              <a:ext uri="{FF2B5EF4-FFF2-40B4-BE49-F238E27FC236}">
                <a16:creationId xmlns:a16="http://schemas.microsoft.com/office/drawing/2014/main" id="{FB744236-7A94-7D4F-A38C-75A99FE95B38}"/>
              </a:ext>
            </a:extLst>
          </p:cNvPr>
          <p:cNvPicPr>
            <a:picLocks noChangeAspect="1"/>
          </p:cNvPicPr>
          <p:nvPr/>
        </p:nvPicPr>
        <p:blipFill>
          <a:blip r:embed="rId4"/>
          <a:stretch>
            <a:fillRect/>
          </a:stretch>
        </p:blipFill>
        <p:spPr>
          <a:xfrm>
            <a:off x="910903" y="1988840"/>
            <a:ext cx="1848481" cy="3284984"/>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BFE91860-2915-DA48-9A40-D381A8E5CD03}"/>
              </a:ext>
            </a:extLst>
          </p:cNvPr>
          <p:cNvPicPr>
            <a:picLocks noGrp="1" noChangeAspect="1"/>
          </p:cNvPicPr>
          <p:nvPr>
            <p:ph idx="1"/>
          </p:nvPr>
        </p:nvPicPr>
        <p:blipFill>
          <a:blip r:embed="rId2"/>
          <a:stretch>
            <a:fillRect/>
          </a:stretch>
        </p:blipFill>
        <p:spPr>
          <a:xfrm>
            <a:off x="549551" y="548681"/>
            <a:ext cx="7997492" cy="5544616"/>
          </a:xfrm>
        </p:spPr>
      </p:pic>
      <p:sp>
        <p:nvSpPr>
          <p:cNvPr id="4" name="Datumsplatzhalter 3">
            <a:extLst>
              <a:ext uri="{FF2B5EF4-FFF2-40B4-BE49-F238E27FC236}">
                <a16:creationId xmlns:a16="http://schemas.microsoft.com/office/drawing/2014/main" id="{44EB5C7A-4DFD-534C-AA72-5950882B514A}"/>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D3019D0E-646C-3F4D-AFE9-F0DC6CA36C69}"/>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E9F23D50-C4F2-0B4F-B14A-06AD01289BA0}"/>
              </a:ext>
            </a:extLst>
          </p:cNvPr>
          <p:cNvSpPr>
            <a:spLocks noGrp="1"/>
          </p:cNvSpPr>
          <p:nvPr>
            <p:ph type="sldNum" sz="quarter" idx="12"/>
          </p:nvPr>
        </p:nvSpPr>
        <p:spPr/>
        <p:txBody>
          <a:bodyPr/>
          <a:lstStyle/>
          <a:p>
            <a:fld id="{DB3F0053-F4AF-5543-92F2-F1A2B5E10AFE}" type="slidenum">
              <a:rPr lang="de-DE" smtClean="0"/>
              <a:pPr/>
              <a:t>60</a:t>
            </a:fld>
            <a:endParaRPr lang="de-DE" dirty="0"/>
          </a:p>
        </p:txBody>
      </p:sp>
    </p:spTree>
    <p:extLst>
      <p:ext uri="{BB962C8B-B14F-4D97-AF65-F5344CB8AC3E}">
        <p14:creationId xmlns:p14="http://schemas.microsoft.com/office/powerpoint/2010/main" val="3810278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EA0F624-0F73-B146-B3C5-806F8EC5353B}"/>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7A86480E-ADFD-6949-AE45-99E3A74E0BB7}"/>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E81347BB-430A-E546-9DC0-5093C9240D01}"/>
              </a:ext>
            </a:extLst>
          </p:cNvPr>
          <p:cNvSpPr>
            <a:spLocks noGrp="1"/>
          </p:cNvSpPr>
          <p:nvPr>
            <p:ph type="sldNum" sz="quarter" idx="12"/>
          </p:nvPr>
        </p:nvSpPr>
        <p:spPr/>
        <p:txBody>
          <a:bodyPr/>
          <a:lstStyle/>
          <a:p>
            <a:fld id="{DB3F0053-F4AF-5543-92F2-F1A2B5E10AFE}" type="slidenum">
              <a:rPr lang="de-DE" smtClean="0"/>
              <a:pPr/>
              <a:t>61</a:t>
            </a:fld>
            <a:endParaRPr lang="de-DE" dirty="0"/>
          </a:p>
        </p:txBody>
      </p:sp>
      <p:pic>
        <p:nvPicPr>
          <p:cNvPr id="12" name="Inhaltsplatzhalter 11">
            <a:extLst>
              <a:ext uri="{FF2B5EF4-FFF2-40B4-BE49-F238E27FC236}">
                <a16:creationId xmlns:a16="http://schemas.microsoft.com/office/drawing/2014/main" id="{181DF8B0-28C0-C549-82DB-53765DD5ADAF}"/>
              </a:ext>
            </a:extLst>
          </p:cNvPr>
          <p:cNvPicPr>
            <a:picLocks noGrp="1" noChangeAspect="1"/>
          </p:cNvPicPr>
          <p:nvPr>
            <p:ph idx="1"/>
          </p:nvPr>
        </p:nvPicPr>
        <p:blipFill>
          <a:blip r:embed="rId2"/>
          <a:stretch>
            <a:fillRect/>
          </a:stretch>
        </p:blipFill>
        <p:spPr>
          <a:xfrm>
            <a:off x="2226126" y="1340768"/>
            <a:ext cx="3793674" cy="4229904"/>
          </a:xfrm>
        </p:spPr>
      </p:pic>
      <p:sp>
        <p:nvSpPr>
          <p:cNvPr id="10" name="Textfeld 9">
            <a:extLst>
              <a:ext uri="{FF2B5EF4-FFF2-40B4-BE49-F238E27FC236}">
                <a16:creationId xmlns:a16="http://schemas.microsoft.com/office/drawing/2014/main" id="{D6004B54-C98B-D643-BC7C-4901B5CBE347}"/>
              </a:ext>
            </a:extLst>
          </p:cNvPr>
          <p:cNvSpPr txBox="1"/>
          <p:nvPr/>
        </p:nvSpPr>
        <p:spPr>
          <a:xfrm>
            <a:off x="457200" y="260648"/>
            <a:ext cx="8229600" cy="707886"/>
          </a:xfrm>
          <a:prstGeom prst="rect">
            <a:avLst/>
          </a:prstGeom>
          <a:noFill/>
        </p:spPr>
        <p:txBody>
          <a:bodyPr wrap="square" rtlCol="0">
            <a:spAutoFit/>
          </a:bodyPr>
          <a:lstStyle/>
          <a:p>
            <a:r>
              <a:rPr lang="de-DE" sz="4000" dirty="0"/>
              <a:t>          Salben selber Herstellen</a:t>
            </a:r>
          </a:p>
        </p:txBody>
      </p:sp>
    </p:spTree>
    <p:extLst>
      <p:ext uri="{BB962C8B-B14F-4D97-AF65-F5344CB8AC3E}">
        <p14:creationId xmlns:p14="http://schemas.microsoft.com/office/powerpoint/2010/main" val="2772737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400BBD-2B56-6844-9027-6B806C5C89C2}"/>
              </a:ext>
            </a:extLst>
          </p:cNvPr>
          <p:cNvSpPr>
            <a:spLocks noGrp="1"/>
          </p:cNvSpPr>
          <p:nvPr>
            <p:ph idx="1"/>
          </p:nvPr>
        </p:nvSpPr>
        <p:spPr>
          <a:xfrm>
            <a:off x="457200" y="476672"/>
            <a:ext cx="8229600" cy="5976664"/>
          </a:xfrm>
        </p:spPr>
        <p:txBody>
          <a:bodyPr>
            <a:normAutofit/>
          </a:bodyPr>
          <a:lstStyle/>
          <a:p>
            <a:pPr marL="0" indent="0">
              <a:buNone/>
            </a:pPr>
            <a:r>
              <a:rPr lang="de-DE" sz="1800" dirty="0"/>
              <a:t>Donnerstag den 23.November 2017</a:t>
            </a:r>
          </a:p>
          <a:p>
            <a:pPr marL="0" indent="0">
              <a:buNone/>
            </a:pPr>
            <a:r>
              <a:rPr lang="de-DE" sz="1800" dirty="0"/>
              <a:t>Am Abend trafen sich 4 Frauen nicht zum Kochen sondern zum Salben herstellen bei Ruth Schafroth in der Küche.</a:t>
            </a:r>
          </a:p>
          <a:p>
            <a:pPr marL="0" indent="0">
              <a:buNone/>
            </a:pPr>
            <a:r>
              <a:rPr lang="de-DE" sz="1800" dirty="0"/>
              <a:t>Die Grundkenntnis zum Salben und </a:t>
            </a:r>
            <a:r>
              <a:rPr lang="de-DE" sz="1800" dirty="0" err="1"/>
              <a:t>Crèmen</a:t>
            </a:r>
            <a:r>
              <a:rPr lang="de-DE" sz="1800" dirty="0"/>
              <a:t> herstellen war das Ziel. Jedes konnte nach einem kurzen Theoretischen Teil aus einer kleinen Auswahl zwei </a:t>
            </a:r>
          </a:p>
          <a:p>
            <a:pPr marL="0" indent="0">
              <a:buNone/>
            </a:pPr>
            <a:r>
              <a:rPr lang="de-DE" sz="1800" dirty="0"/>
              <a:t>Salbe herstellen </a:t>
            </a:r>
            <a:r>
              <a:rPr lang="de-DE" sz="1800" dirty="0" err="1"/>
              <a:t>z.b.</a:t>
            </a:r>
            <a:r>
              <a:rPr lang="de-DE" sz="1800" dirty="0"/>
              <a:t> eine </a:t>
            </a:r>
            <a:r>
              <a:rPr lang="de-DE" sz="1800" dirty="0" err="1"/>
              <a:t>Blackensalbe</a:t>
            </a:r>
            <a:r>
              <a:rPr lang="de-DE" sz="1800" dirty="0"/>
              <a:t> oder eine Rosengesichtscreme. Das Kalt rühren von den Salben und </a:t>
            </a:r>
            <a:r>
              <a:rPr lang="de-DE" sz="1800" dirty="0" err="1"/>
              <a:t>Crèmen</a:t>
            </a:r>
            <a:r>
              <a:rPr lang="de-DE" sz="1800" dirty="0"/>
              <a:t> benötigt am meisten  Zeit, so blieb an dem Abend noch genügend Zeit zum Reden.</a:t>
            </a:r>
          </a:p>
        </p:txBody>
      </p:sp>
      <p:sp>
        <p:nvSpPr>
          <p:cNvPr id="4" name="Datumsplatzhalter 3">
            <a:extLst>
              <a:ext uri="{FF2B5EF4-FFF2-40B4-BE49-F238E27FC236}">
                <a16:creationId xmlns:a16="http://schemas.microsoft.com/office/drawing/2014/main" id="{8BF89943-4590-8246-AC00-7262E7CC28D2}"/>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42405D09-CCB2-D041-A34B-7CAD3808023A}"/>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387CFF68-C9FC-924D-8D81-FB518DEC8854}"/>
              </a:ext>
            </a:extLst>
          </p:cNvPr>
          <p:cNvSpPr>
            <a:spLocks noGrp="1"/>
          </p:cNvSpPr>
          <p:nvPr>
            <p:ph type="sldNum" sz="quarter" idx="12"/>
          </p:nvPr>
        </p:nvSpPr>
        <p:spPr/>
        <p:txBody>
          <a:bodyPr/>
          <a:lstStyle/>
          <a:p>
            <a:fld id="{DB3F0053-F4AF-5543-92F2-F1A2B5E10AFE}" type="slidenum">
              <a:rPr lang="de-DE" smtClean="0"/>
              <a:pPr/>
              <a:t>62</a:t>
            </a:fld>
            <a:endParaRPr lang="de-DE" dirty="0"/>
          </a:p>
        </p:txBody>
      </p:sp>
      <p:pic>
        <p:nvPicPr>
          <p:cNvPr id="9" name="Grafik 8">
            <a:extLst>
              <a:ext uri="{FF2B5EF4-FFF2-40B4-BE49-F238E27FC236}">
                <a16:creationId xmlns:a16="http://schemas.microsoft.com/office/drawing/2014/main" id="{0B9D390F-1CEF-6442-A870-BADDB553D718}"/>
              </a:ext>
            </a:extLst>
          </p:cNvPr>
          <p:cNvPicPr>
            <a:picLocks noChangeAspect="1"/>
          </p:cNvPicPr>
          <p:nvPr/>
        </p:nvPicPr>
        <p:blipFill>
          <a:blip r:embed="rId2"/>
          <a:stretch>
            <a:fillRect/>
          </a:stretch>
        </p:blipFill>
        <p:spPr>
          <a:xfrm>
            <a:off x="611560" y="2924944"/>
            <a:ext cx="2091597" cy="3431406"/>
          </a:xfrm>
          <a:prstGeom prst="rect">
            <a:avLst/>
          </a:prstGeom>
        </p:spPr>
      </p:pic>
      <p:pic>
        <p:nvPicPr>
          <p:cNvPr id="11" name="Grafik 10">
            <a:extLst>
              <a:ext uri="{FF2B5EF4-FFF2-40B4-BE49-F238E27FC236}">
                <a16:creationId xmlns:a16="http://schemas.microsoft.com/office/drawing/2014/main" id="{6748AA47-9C67-B648-B303-D151786BE2B0}"/>
              </a:ext>
            </a:extLst>
          </p:cNvPr>
          <p:cNvPicPr>
            <a:picLocks noChangeAspect="1"/>
          </p:cNvPicPr>
          <p:nvPr/>
        </p:nvPicPr>
        <p:blipFill>
          <a:blip r:embed="rId3"/>
          <a:stretch>
            <a:fillRect/>
          </a:stretch>
        </p:blipFill>
        <p:spPr>
          <a:xfrm>
            <a:off x="2847900" y="2981846"/>
            <a:ext cx="5993260" cy="3374504"/>
          </a:xfrm>
          <a:prstGeom prst="rect">
            <a:avLst/>
          </a:prstGeom>
        </p:spPr>
      </p:pic>
    </p:spTree>
    <p:extLst>
      <p:ext uri="{BB962C8B-B14F-4D97-AF65-F5344CB8AC3E}">
        <p14:creationId xmlns:p14="http://schemas.microsoft.com/office/powerpoint/2010/main" val="761758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35AB1-7744-8A40-B430-E7CF9972CA56}"/>
              </a:ext>
            </a:extLst>
          </p:cNvPr>
          <p:cNvSpPr>
            <a:spLocks noGrp="1"/>
          </p:cNvSpPr>
          <p:nvPr>
            <p:ph type="title"/>
          </p:nvPr>
        </p:nvSpPr>
        <p:spPr/>
        <p:txBody>
          <a:bodyPr/>
          <a:lstStyle/>
          <a:p>
            <a:r>
              <a:rPr lang="de-DE" dirty="0" err="1"/>
              <a:t>Weinnachtsfeier</a:t>
            </a:r>
            <a:endParaRPr lang="de-DE" dirty="0"/>
          </a:p>
        </p:txBody>
      </p:sp>
      <p:pic>
        <p:nvPicPr>
          <p:cNvPr id="8" name="Inhaltsplatzhalter 7">
            <a:extLst>
              <a:ext uri="{FF2B5EF4-FFF2-40B4-BE49-F238E27FC236}">
                <a16:creationId xmlns:a16="http://schemas.microsoft.com/office/drawing/2014/main" id="{44315C07-FAD9-304B-80A9-AC29C8A8D622}"/>
              </a:ext>
            </a:extLst>
          </p:cNvPr>
          <p:cNvPicPr>
            <a:picLocks noGrp="1" noChangeAspect="1"/>
          </p:cNvPicPr>
          <p:nvPr>
            <p:ph idx="1"/>
          </p:nvPr>
        </p:nvPicPr>
        <p:blipFill>
          <a:blip r:embed="rId2"/>
          <a:stretch>
            <a:fillRect/>
          </a:stretch>
        </p:blipFill>
        <p:spPr>
          <a:xfrm>
            <a:off x="549550" y="1600200"/>
            <a:ext cx="8044899" cy="4525963"/>
          </a:xfrm>
        </p:spPr>
      </p:pic>
      <p:sp>
        <p:nvSpPr>
          <p:cNvPr id="4" name="Datumsplatzhalter 3">
            <a:extLst>
              <a:ext uri="{FF2B5EF4-FFF2-40B4-BE49-F238E27FC236}">
                <a16:creationId xmlns:a16="http://schemas.microsoft.com/office/drawing/2014/main" id="{F4516CD7-42D2-DA4D-9EEC-3E4D8A66AADA}"/>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11CC9A9A-DEA9-BC45-AB1C-B1B8F198A50C}"/>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41525526-77EA-0E44-B9C1-4BFB40794F30}"/>
              </a:ext>
            </a:extLst>
          </p:cNvPr>
          <p:cNvSpPr>
            <a:spLocks noGrp="1"/>
          </p:cNvSpPr>
          <p:nvPr>
            <p:ph type="sldNum" sz="quarter" idx="12"/>
          </p:nvPr>
        </p:nvSpPr>
        <p:spPr/>
        <p:txBody>
          <a:bodyPr/>
          <a:lstStyle/>
          <a:p>
            <a:fld id="{DB3F0053-F4AF-5543-92F2-F1A2B5E10AFE}" type="slidenum">
              <a:rPr lang="de-DE" smtClean="0"/>
              <a:pPr/>
              <a:t>63</a:t>
            </a:fld>
            <a:endParaRPr lang="de-DE" dirty="0"/>
          </a:p>
        </p:txBody>
      </p:sp>
    </p:spTree>
    <p:extLst>
      <p:ext uri="{BB962C8B-B14F-4D97-AF65-F5344CB8AC3E}">
        <p14:creationId xmlns:p14="http://schemas.microsoft.com/office/powerpoint/2010/main" val="1000599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CAF6141B-66E3-2844-8E08-5BC12F61452E}"/>
              </a:ext>
            </a:extLst>
          </p:cNvPr>
          <p:cNvPicPr>
            <a:picLocks noGrp="1" noChangeAspect="1"/>
          </p:cNvPicPr>
          <p:nvPr>
            <p:ph idx="1"/>
          </p:nvPr>
        </p:nvPicPr>
        <p:blipFill>
          <a:blip r:embed="rId2"/>
          <a:stretch>
            <a:fillRect/>
          </a:stretch>
        </p:blipFill>
        <p:spPr>
          <a:xfrm>
            <a:off x="5992091" y="980728"/>
            <a:ext cx="2545854" cy="4525963"/>
          </a:xfrm>
        </p:spPr>
      </p:pic>
      <p:sp>
        <p:nvSpPr>
          <p:cNvPr id="4" name="Datumsplatzhalter 3">
            <a:extLst>
              <a:ext uri="{FF2B5EF4-FFF2-40B4-BE49-F238E27FC236}">
                <a16:creationId xmlns:a16="http://schemas.microsoft.com/office/drawing/2014/main" id="{89979D8A-26CF-3C4F-BC96-612E34078E8C}"/>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FBB56419-E349-CF4D-8613-590A61C2A505}"/>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21E21403-8705-E24B-A322-F7FFEC7D577F}"/>
              </a:ext>
            </a:extLst>
          </p:cNvPr>
          <p:cNvSpPr>
            <a:spLocks noGrp="1"/>
          </p:cNvSpPr>
          <p:nvPr>
            <p:ph type="sldNum" sz="quarter" idx="12"/>
          </p:nvPr>
        </p:nvSpPr>
        <p:spPr/>
        <p:txBody>
          <a:bodyPr/>
          <a:lstStyle/>
          <a:p>
            <a:fld id="{DB3F0053-F4AF-5543-92F2-F1A2B5E10AFE}" type="slidenum">
              <a:rPr lang="de-DE" smtClean="0"/>
              <a:pPr/>
              <a:t>64</a:t>
            </a:fld>
            <a:endParaRPr lang="de-DE" dirty="0"/>
          </a:p>
        </p:txBody>
      </p:sp>
      <p:sp>
        <p:nvSpPr>
          <p:cNvPr id="10" name="Textfeld 9">
            <a:extLst>
              <a:ext uri="{FF2B5EF4-FFF2-40B4-BE49-F238E27FC236}">
                <a16:creationId xmlns:a16="http://schemas.microsoft.com/office/drawing/2014/main" id="{B2B02EFF-5261-FA43-ACF4-7C75C21C62D9}"/>
              </a:ext>
            </a:extLst>
          </p:cNvPr>
          <p:cNvSpPr txBox="1"/>
          <p:nvPr/>
        </p:nvSpPr>
        <p:spPr>
          <a:xfrm>
            <a:off x="457200" y="980728"/>
            <a:ext cx="5410944" cy="2585323"/>
          </a:xfrm>
          <a:prstGeom prst="rect">
            <a:avLst/>
          </a:prstGeom>
          <a:noFill/>
        </p:spPr>
        <p:txBody>
          <a:bodyPr wrap="square" rtlCol="0">
            <a:spAutoFit/>
          </a:bodyPr>
          <a:lstStyle/>
          <a:p>
            <a:r>
              <a:rPr lang="de-DE" dirty="0"/>
              <a:t>An unserer Weihnachtsfeier vom 12.12.2017 lauschten 30 Frauen den  Violinen Klängen der Musikschule </a:t>
            </a:r>
            <a:r>
              <a:rPr lang="de-DE" dirty="0" err="1"/>
              <a:t>Aarental</a:t>
            </a:r>
            <a:r>
              <a:rPr lang="de-DE" dirty="0"/>
              <a:t> danach las Gabriela </a:t>
            </a:r>
            <a:r>
              <a:rPr lang="de-DE" dirty="0" err="1"/>
              <a:t>Allemann</a:t>
            </a:r>
            <a:r>
              <a:rPr lang="de-DE" dirty="0"/>
              <a:t> Heuberger   Zwei Geschichte über den Verlorenen Schlüssel und vom Franz.  Bei </a:t>
            </a:r>
            <a:r>
              <a:rPr lang="de-DE" dirty="0" err="1"/>
              <a:t>Nüssli</a:t>
            </a:r>
            <a:r>
              <a:rPr lang="de-DE" dirty="0"/>
              <a:t>, </a:t>
            </a:r>
            <a:r>
              <a:rPr lang="de-DE" dirty="0" err="1"/>
              <a:t>Mandarindli</a:t>
            </a:r>
            <a:r>
              <a:rPr lang="de-DE" dirty="0"/>
              <a:t>  , </a:t>
            </a:r>
            <a:r>
              <a:rPr lang="de-DE" dirty="0" err="1"/>
              <a:t>Schöggeli</a:t>
            </a:r>
            <a:r>
              <a:rPr lang="de-DE" dirty="0"/>
              <a:t> und dem </a:t>
            </a:r>
            <a:r>
              <a:rPr lang="de-DE" dirty="0" err="1"/>
              <a:t>Traditsionelen</a:t>
            </a:r>
            <a:r>
              <a:rPr lang="de-DE" dirty="0"/>
              <a:t> Belegten genossen wir alle den feierlichen Nachmittag die Besucherinnen konnten noch ein kleines </a:t>
            </a:r>
            <a:r>
              <a:rPr lang="de-DE" dirty="0" err="1"/>
              <a:t>Fläschli</a:t>
            </a:r>
            <a:r>
              <a:rPr lang="de-DE" dirty="0"/>
              <a:t> Weihnachtputsch mit Nachhause nehmen.</a:t>
            </a:r>
          </a:p>
        </p:txBody>
      </p:sp>
    </p:spTree>
    <p:extLst>
      <p:ext uri="{BB962C8B-B14F-4D97-AF65-F5344CB8AC3E}">
        <p14:creationId xmlns:p14="http://schemas.microsoft.com/office/powerpoint/2010/main" val="385381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2D94854-86DD-0B44-B9B3-F82E32D99C98}"/>
              </a:ext>
            </a:extLst>
          </p:cNvPr>
          <p:cNvPicPr>
            <a:picLocks noGrp="1" noChangeAspect="1"/>
          </p:cNvPicPr>
          <p:nvPr>
            <p:ph idx="1"/>
          </p:nvPr>
        </p:nvPicPr>
        <p:blipFill>
          <a:blip r:embed="rId2"/>
          <a:stretch>
            <a:fillRect/>
          </a:stretch>
        </p:blipFill>
        <p:spPr>
          <a:xfrm>
            <a:off x="6030563" y="3105747"/>
            <a:ext cx="1969790" cy="3501849"/>
          </a:xfrm>
        </p:spPr>
      </p:pic>
      <p:sp>
        <p:nvSpPr>
          <p:cNvPr id="4" name="Datumsplatzhalter 3">
            <a:extLst>
              <a:ext uri="{FF2B5EF4-FFF2-40B4-BE49-F238E27FC236}">
                <a16:creationId xmlns:a16="http://schemas.microsoft.com/office/drawing/2014/main" id="{420C02C7-5C1D-C44A-8C54-0EE93F4E34C3}"/>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DB7E2945-797E-5740-B64F-A3CD16F5387D}"/>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8CA82CB3-EB57-0541-ACFB-5E5392DF2DB7}"/>
              </a:ext>
            </a:extLst>
          </p:cNvPr>
          <p:cNvSpPr>
            <a:spLocks noGrp="1"/>
          </p:cNvSpPr>
          <p:nvPr>
            <p:ph type="sldNum" sz="quarter" idx="12"/>
          </p:nvPr>
        </p:nvSpPr>
        <p:spPr/>
        <p:txBody>
          <a:bodyPr/>
          <a:lstStyle/>
          <a:p>
            <a:fld id="{DB3F0053-F4AF-5543-92F2-F1A2B5E10AFE}" type="slidenum">
              <a:rPr lang="de-DE" smtClean="0"/>
              <a:pPr/>
              <a:t>65</a:t>
            </a:fld>
            <a:endParaRPr lang="de-DE" dirty="0"/>
          </a:p>
        </p:txBody>
      </p:sp>
      <p:pic>
        <p:nvPicPr>
          <p:cNvPr id="10" name="Grafik 9">
            <a:extLst>
              <a:ext uri="{FF2B5EF4-FFF2-40B4-BE49-F238E27FC236}">
                <a16:creationId xmlns:a16="http://schemas.microsoft.com/office/drawing/2014/main" id="{392DA5A7-475D-DE45-9B3B-DED4240F2A09}"/>
              </a:ext>
            </a:extLst>
          </p:cNvPr>
          <p:cNvPicPr>
            <a:picLocks noChangeAspect="1"/>
          </p:cNvPicPr>
          <p:nvPr/>
        </p:nvPicPr>
        <p:blipFill>
          <a:blip r:embed="rId3"/>
          <a:stretch>
            <a:fillRect/>
          </a:stretch>
        </p:blipFill>
        <p:spPr>
          <a:xfrm>
            <a:off x="266700" y="476672"/>
            <a:ext cx="2857500" cy="5080000"/>
          </a:xfrm>
          <a:prstGeom prst="rect">
            <a:avLst/>
          </a:prstGeom>
        </p:spPr>
      </p:pic>
      <p:pic>
        <p:nvPicPr>
          <p:cNvPr id="15" name="Grafik 14">
            <a:extLst>
              <a:ext uri="{FF2B5EF4-FFF2-40B4-BE49-F238E27FC236}">
                <a16:creationId xmlns:a16="http://schemas.microsoft.com/office/drawing/2014/main" id="{481CF2FF-2DAC-0844-A77E-F4B0E5467D14}"/>
              </a:ext>
            </a:extLst>
          </p:cNvPr>
          <p:cNvPicPr>
            <a:picLocks noChangeAspect="1"/>
          </p:cNvPicPr>
          <p:nvPr/>
        </p:nvPicPr>
        <p:blipFill>
          <a:blip r:embed="rId4"/>
          <a:stretch>
            <a:fillRect/>
          </a:stretch>
        </p:blipFill>
        <p:spPr>
          <a:xfrm>
            <a:off x="3124201" y="413479"/>
            <a:ext cx="5232094" cy="2943513"/>
          </a:xfrm>
          <a:prstGeom prst="rect">
            <a:avLst/>
          </a:prstGeom>
        </p:spPr>
      </p:pic>
    </p:spTree>
    <p:extLst>
      <p:ext uri="{BB962C8B-B14F-4D97-AF65-F5344CB8AC3E}">
        <p14:creationId xmlns:p14="http://schemas.microsoft.com/office/powerpoint/2010/main" val="318621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AF1D9-08E8-4747-8196-D43F1B60821D}"/>
              </a:ext>
            </a:extLst>
          </p:cNvPr>
          <p:cNvSpPr>
            <a:spLocks noGrp="1"/>
          </p:cNvSpPr>
          <p:nvPr>
            <p:ph type="title"/>
          </p:nvPr>
        </p:nvSpPr>
        <p:spPr/>
        <p:txBody>
          <a:bodyPr/>
          <a:lstStyle/>
          <a:p>
            <a:r>
              <a:rPr lang="de-DE" dirty="0"/>
              <a:t>Behördenschlussessen</a:t>
            </a:r>
          </a:p>
        </p:txBody>
      </p:sp>
      <p:sp>
        <p:nvSpPr>
          <p:cNvPr id="4" name="Datumsplatzhalter 3">
            <a:extLst>
              <a:ext uri="{FF2B5EF4-FFF2-40B4-BE49-F238E27FC236}">
                <a16:creationId xmlns:a16="http://schemas.microsoft.com/office/drawing/2014/main" id="{8074A56A-7363-5D41-A5B6-3675505F2D46}"/>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BB5558C6-F8F6-D34A-ABF1-237A29D5880B}"/>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8CF2EDD4-7983-0B42-B422-A3F19D1D1BB8}"/>
              </a:ext>
            </a:extLst>
          </p:cNvPr>
          <p:cNvSpPr>
            <a:spLocks noGrp="1"/>
          </p:cNvSpPr>
          <p:nvPr>
            <p:ph type="sldNum" sz="quarter" idx="12"/>
          </p:nvPr>
        </p:nvSpPr>
        <p:spPr/>
        <p:txBody>
          <a:bodyPr/>
          <a:lstStyle/>
          <a:p>
            <a:fld id="{DB3F0053-F4AF-5543-92F2-F1A2B5E10AFE}" type="slidenum">
              <a:rPr lang="de-DE" smtClean="0"/>
              <a:pPr/>
              <a:t>66</a:t>
            </a:fld>
            <a:endParaRPr lang="de-DE" dirty="0"/>
          </a:p>
        </p:txBody>
      </p:sp>
      <p:pic>
        <p:nvPicPr>
          <p:cNvPr id="13" name="Grafik 12">
            <a:extLst>
              <a:ext uri="{FF2B5EF4-FFF2-40B4-BE49-F238E27FC236}">
                <a16:creationId xmlns:a16="http://schemas.microsoft.com/office/drawing/2014/main" id="{59E9949C-DB24-9741-BF36-41AA13E4EFFF}"/>
              </a:ext>
            </a:extLst>
          </p:cNvPr>
          <p:cNvPicPr>
            <a:picLocks noChangeAspect="1"/>
          </p:cNvPicPr>
          <p:nvPr/>
        </p:nvPicPr>
        <p:blipFill>
          <a:blip r:embed="rId2"/>
          <a:stretch>
            <a:fillRect/>
          </a:stretch>
        </p:blipFill>
        <p:spPr>
          <a:xfrm>
            <a:off x="457200" y="1268760"/>
            <a:ext cx="8331274" cy="4687074"/>
          </a:xfrm>
          <a:prstGeom prst="rect">
            <a:avLst/>
          </a:prstGeom>
        </p:spPr>
      </p:pic>
    </p:spTree>
    <p:extLst>
      <p:ext uri="{BB962C8B-B14F-4D97-AF65-F5344CB8AC3E}">
        <p14:creationId xmlns:p14="http://schemas.microsoft.com/office/powerpoint/2010/main" val="13787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7002415-03B1-EA46-85D8-D14089432C80}"/>
              </a:ext>
            </a:extLst>
          </p:cNvPr>
          <p:cNvSpPr>
            <a:spLocks noGrp="1"/>
          </p:cNvSpPr>
          <p:nvPr>
            <p:ph idx="1"/>
          </p:nvPr>
        </p:nvSpPr>
        <p:spPr/>
        <p:txBody>
          <a:bodyPr>
            <a:normAutofit/>
          </a:bodyPr>
          <a:lstStyle/>
          <a:p>
            <a:pPr marL="0" indent="0">
              <a:buNone/>
            </a:pPr>
            <a:r>
              <a:rPr lang="de-DE" sz="1800" dirty="0"/>
              <a:t>Schon sind wir im Jahr 2018! das Behördenschlussessen vom 12.01.2018 gehört schon zum Jahresbeginn dazu.</a:t>
            </a:r>
          </a:p>
          <a:p>
            <a:pPr marL="0" indent="0">
              <a:buNone/>
            </a:pPr>
            <a:r>
              <a:rPr lang="de-DE" sz="1800" dirty="0"/>
              <a:t>136 Personen kamen in den Genuss von einer Kürbissuppe, Gegrilltem und einem Salat Buffet, natürlich fehlte auch das feine Landfrauendessertbuffet</a:t>
            </a:r>
          </a:p>
          <a:p>
            <a:pPr marL="0" indent="0">
              <a:buNone/>
            </a:pPr>
            <a:r>
              <a:rPr lang="de-DE" sz="1800" dirty="0"/>
              <a:t>nicht.</a:t>
            </a:r>
          </a:p>
          <a:p>
            <a:pPr marL="0" indent="0">
              <a:buNone/>
            </a:pPr>
            <a:r>
              <a:rPr lang="de-DE" sz="1800" dirty="0"/>
              <a:t>2658.10 für die </a:t>
            </a:r>
            <a:r>
              <a:rPr lang="de-DE" sz="1800" dirty="0" err="1"/>
              <a:t>Vereinkasse</a:t>
            </a:r>
            <a:r>
              <a:rPr lang="de-DE" sz="1800" dirty="0"/>
              <a:t> erarbeiteten die Vereinsmitglieder wo an dem Anlass mit Backen, Salat vorbereiten, Deko, Abwaschen Buffet betreuen </a:t>
            </a:r>
            <a:r>
              <a:rPr lang="de-DE" sz="1800" dirty="0" err="1"/>
              <a:t>u.s.w</a:t>
            </a:r>
            <a:r>
              <a:rPr lang="de-DE" sz="1800" dirty="0"/>
              <a:t>.</a:t>
            </a:r>
          </a:p>
          <a:p>
            <a:pPr marL="0" indent="0">
              <a:buNone/>
            </a:pPr>
            <a:r>
              <a:rPr lang="de-DE" sz="1800" dirty="0"/>
              <a:t>am Arbeiten waren.</a:t>
            </a:r>
          </a:p>
        </p:txBody>
      </p:sp>
      <p:sp>
        <p:nvSpPr>
          <p:cNvPr id="4" name="Datumsplatzhalter 3">
            <a:extLst>
              <a:ext uri="{FF2B5EF4-FFF2-40B4-BE49-F238E27FC236}">
                <a16:creationId xmlns:a16="http://schemas.microsoft.com/office/drawing/2014/main" id="{575D7534-20B5-9A46-BB29-930E6A83566B}"/>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85C03EB0-F099-AC47-9CB5-3D67971BE410}"/>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96FA4E21-C558-F54D-939C-4DC5815E0FFF}"/>
              </a:ext>
            </a:extLst>
          </p:cNvPr>
          <p:cNvSpPr>
            <a:spLocks noGrp="1"/>
          </p:cNvSpPr>
          <p:nvPr>
            <p:ph type="sldNum" sz="quarter" idx="12"/>
          </p:nvPr>
        </p:nvSpPr>
        <p:spPr/>
        <p:txBody>
          <a:bodyPr/>
          <a:lstStyle/>
          <a:p>
            <a:fld id="{DB3F0053-F4AF-5543-92F2-F1A2B5E10AFE}" type="slidenum">
              <a:rPr lang="de-DE" smtClean="0"/>
              <a:pPr/>
              <a:t>67</a:t>
            </a:fld>
            <a:endParaRPr lang="de-DE" dirty="0"/>
          </a:p>
        </p:txBody>
      </p:sp>
    </p:spTree>
    <p:extLst>
      <p:ext uri="{BB962C8B-B14F-4D97-AF65-F5344CB8AC3E}">
        <p14:creationId xmlns:p14="http://schemas.microsoft.com/office/powerpoint/2010/main" val="1418856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71E688FC-D47F-A749-AF3B-F1A35E10C9D1}"/>
              </a:ext>
            </a:extLst>
          </p:cNvPr>
          <p:cNvPicPr>
            <a:picLocks noGrp="1" noChangeAspect="1"/>
          </p:cNvPicPr>
          <p:nvPr>
            <p:ph idx="1"/>
          </p:nvPr>
        </p:nvPicPr>
        <p:blipFill>
          <a:blip r:embed="rId2"/>
          <a:stretch>
            <a:fillRect/>
          </a:stretch>
        </p:blipFill>
        <p:spPr>
          <a:xfrm>
            <a:off x="389480" y="476672"/>
            <a:ext cx="4402640" cy="2476872"/>
          </a:xfrm>
        </p:spPr>
      </p:pic>
      <p:sp>
        <p:nvSpPr>
          <p:cNvPr id="4" name="Datumsplatzhalter 3">
            <a:extLst>
              <a:ext uri="{FF2B5EF4-FFF2-40B4-BE49-F238E27FC236}">
                <a16:creationId xmlns:a16="http://schemas.microsoft.com/office/drawing/2014/main" id="{39DD01EC-6CEC-6A40-9AC0-E3FDE7DAD3CD}"/>
              </a:ext>
            </a:extLst>
          </p:cNvPr>
          <p:cNvSpPr>
            <a:spLocks noGrp="1"/>
          </p:cNvSpPr>
          <p:nvPr>
            <p:ph type="dt" sz="half" idx="10"/>
          </p:nvPr>
        </p:nvSpPr>
        <p:spPr/>
        <p:txBody>
          <a:bodyPr/>
          <a:lstStyle/>
          <a:p>
            <a:r>
              <a:rPr lang="de-CH" dirty="0"/>
              <a:t>09.02.2017</a:t>
            </a:r>
            <a:endParaRPr lang="de-DE" dirty="0"/>
          </a:p>
        </p:txBody>
      </p:sp>
      <p:sp>
        <p:nvSpPr>
          <p:cNvPr id="5" name="Fußzeilenplatzhalter 4">
            <a:extLst>
              <a:ext uri="{FF2B5EF4-FFF2-40B4-BE49-F238E27FC236}">
                <a16:creationId xmlns:a16="http://schemas.microsoft.com/office/drawing/2014/main" id="{90B7B14A-DF72-AB47-B723-824156B2E30D}"/>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4A90CB48-64DA-3B4C-BF8B-0690AAC9073B}"/>
              </a:ext>
            </a:extLst>
          </p:cNvPr>
          <p:cNvSpPr>
            <a:spLocks noGrp="1"/>
          </p:cNvSpPr>
          <p:nvPr>
            <p:ph type="sldNum" sz="quarter" idx="12"/>
          </p:nvPr>
        </p:nvSpPr>
        <p:spPr/>
        <p:txBody>
          <a:bodyPr/>
          <a:lstStyle/>
          <a:p>
            <a:fld id="{DB3F0053-F4AF-5543-92F2-F1A2B5E10AFE}" type="slidenum">
              <a:rPr lang="de-DE" smtClean="0"/>
              <a:pPr/>
              <a:t>68</a:t>
            </a:fld>
            <a:endParaRPr lang="de-DE" dirty="0"/>
          </a:p>
        </p:txBody>
      </p:sp>
      <p:pic>
        <p:nvPicPr>
          <p:cNvPr id="10" name="Grafik 9">
            <a:extLst>
              <a:ext uri="{FF2B5EF4-FFF2-40B4-BE49-F238E27FC236}">
                <a16:creationId xmlns:a16="http://schemas.microsoft.com/office/drawing/2014/main" id="{C918C4B4-342A-124D-9A23-7B2A2CE96CAB}"/>
              </a:ext>
            </a:extLst>
          </p:cNvPr>
          <p:cNvPicPr>
            <a:picLocks noChangeAspect="1"/>
          </p:cNvPicPr>
          <p:nvPr/>
        </p:nvPicPr>
        <p:blipFill>
          <a:blip r:embed="rId3"/>
          <a:stretch>
            <a:fillRect/>
          </a:stretch>
        </p:blipFill>
        <p:spPr>
          <a:xfrm>
            <a:off x="57150" y="889000"/>
            <a:ext cx="9029700" cy="5080000"/>
          </a:xfrm>
          <a:prstGeom prst="rect">
            <a:avLst/>
          </a:prstGeom>
        </p:spPr>
      </p:pic>
    </p:spTree>
    <p:extLst>
      <p:ext uri="{BB962C8B-B14F-4D97-AF65-F5344CB8AC3E}">
        <p14:creationId xmlns:p14="http://schemas.microsoft.com/office/powerpoint/2010/main" val="3064974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2F72540E-5971-C642-A39F-FA4553D4C5A9}"/>
              </a:ext>
            </a:extLst>
          </p:cNvPr>
          <p:cNvPicPr>
            <a:picLocks noGrp="1" noChangeAspect="1"/>
          </p:cNvPicPr>
          <p:nvPr>
            <p:ph idx="1"/>
          </p:nvPr>
        </p:nvPicPr>
        <p:blipFill>
          <a:blip r:embed="rId2"/>
          <a:stretch>
            <a:fillRect/>
          </a:stretch>
        </p:blipFill>
        <p:spPr>
          <a:xfrm>
            <a:off x="635672" y="116632"/>
            <a:ext cx="4735786" cy="2664296"/>
          </a:xfrm>
        </p:spPr>
      </p:pic>
      <p:sp>
        <p:nvSpPr>
          <p:cNvPr id="4" name="Datumsplatzhalter 3">
            <a:extLst>
              <a:ext uri="{FF2B5EF4-FFF2-40B4-BE49-F238E27FC236}">
                <a16:creationId xmlns:a16="http://schemas.microsoft.com/office/drawing/2014/main" id="{29C792F3-13E1-8842-B7C3-2276329C3FFA}"/>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5EEDE9D6-BFEB-7749-88A5-B2C136C1E258}"/>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2EA2CCDB-6CAC-D547-AA8D-249A3FFB6A62}"/>
              </a:ext>
            </a:extLst>
          </p:cNvPr>
          <p:cNvSpPr>
            <a:spLocks noGrp="1"/>
          </p:cNvSpPr>
          <p:nvPr>
            <p:ph type="sldNum" sz="quarter" idx="12"/>
          </p:nvPr>
        </p:nvSpPr>
        <p:spPr/>
        <p:txBody>
          <a:bodyPr/>
          <a:lstStyle/>
          <a:p>
            <a:fld id="{DB3F0053-F4AF-5543-92F2-F1A2B5E10AFE}" type="slidenum">
              <a:rPr lang="de-DE" smtClean="0"/>
              <a:pPr/>
              <a:t>69</a:t>
            </a:fld>
            <a:endParaRPr lang="de-DE" dirty="0"/>
          </a:p>
        </p:txBody>
      </p:sp>
      <p:pic>
        <p:nvPicPr>
          <p:cNvPr id="10" name="Grafik 9">
            <a:extLst>
              <a:ext uri="{FF2B5EF4-FFF2-40B4-BE49-F238E27FC236}">
                <a16:creationId xmlns:a16="http://schemas.microsoft.com/office/drawing/2014/main" id="{C033E032-84D0-8B49-A3EF-C04EF88887EB}"/>
              </a:ext>
            </a:extLst>
          </p:cNvPr>
          <p:cNvPicPr>
            <a:picLocks noChangeAspect="1"/>
          </p:cNvPicPr>
          <p:nvPr/>
        </p:nvPicPr>
        <p:blipFill>
          <a:blip r:embed="rId3"/>
          <a:stretch>
            <a:fillRect/>
          </a:stretch>
        </p:blipFill>
        <p:spPr>
          <a:xfrm>
            <a:off x="5990665" y="620688"/>
            <a:ext cx="2857500" cy="5080000"/>
          </a:xfrm>
          <a:prstGeom prst="rect">
            <a:avLst/>
          </a:prstGeom>
        </p:spPr>
      </p:pic>
      <p:pic>
        <p:nvPicPr>
          <p:cNvPr id="14" name="Grafik 13">
            <a:extLst>
              <a:ext uri="{FF2B5EF4-FFF2-40B4-BE49-F238E27FC236}">
                <a16:creationId xmlns:a16="http://schemas.microsoft.com/office/drawing/2014/main" id="{7C6C401E-6451-B745-9073-A8E60F4F2E6F}"/>
              </a:ext>
            </a:extLst>
          </p:cNvPr>
          <p:cNvPicPr>
            <a:picLocks noChangeAspect="1"/>
          </p:cNvPicPr>
          <p:nvPr/>
        </p:nvPicPr>
        <p:blipFill>
          <a:blip r:embed="rId4"/>
          <a:stretch>
            <a:fillRect/>
          </a:stretch>
        </p:blipFill>
        <p:spPr>
          <a:xfrm>
            <a:off x="554149" y="2949212"/>
            <a:ext cx="4898833" cy="2756024"/>
          </a:xfrm>
          <a:prstGeom prst="rect">
            <a:avLst/>
          </a:prstGeom>
        </p:spPr>
      </p:pic>
    </p:spTree>
    <p:extLst>
      <p:ext uri="{BB962C8B-B14F-4D97-AF65-F5344CB8AC3E}">
        <p14:creationId xmlns:p14="http://schemas.microsoft.com/office/powerpoint/2010/main" val="275014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24744"/>
            <a:ext cx="8229600" cy="5001419"/>
          </a:xfrm>
        </p:spPr>
        <p:txBody>
          <a:bodyPr>
            <a:normAutofit/>
          </a:bodyPr>
          <a:lstStyle/>
          <a:p>
            <a:pPr>
              <a:buNone/>
            </a:pPr>
            <a:r>
              <a:rPr lang="de-DE" sz="1800" dirty="0">
                <a:latin typeface="Arial" panose="020B0604020202020204" pitchFamily="34" charset="0"/>
                <a:cs typeface="Arial" panose="020B0604020202020204" pitchFamily="34" charset="0"/>
              </a:rPr>
              <a:t>Am 3. April war Lydia Werren aus Pohlern bei uns im Restaurant Trimstein sie </a:t>
            </a:r>
          </a:p>
          <a:p>
            <a:pPr>
              <a:buNone/>
            </a:pPr>
            <a:r>
              <a:rPr lang="de-DE" sz="1800" dirty="0">
                <a:latin typeface="Arial" panose="020B0604020202020204" pitchFamily="34" charset="0"/>
                <a:cs typeface="Arial" panose="020B0604020202020204" pitchFamily="34" charset="0"/>
              </a:rPr>
              <a:t>Erzählte uns lustige und traurige Geschichten aus ihrem Berufsleben als </a:t>
            </a:r>
          </a:p>
          <a:p>
            <a:pPr>
              <a:buNone/>
            </a:pPr>
            <a:r>
              <a:rPr lang="de-DE" sz="1800" dirty="0">
                <a:latin typeface="Arial" panose="020B0604020202020204" pitchFamily="34" charset="0"/>
                <a:cs typeface="Arial" panose="020B0604020202020204" pitchFamily="34" charset="0"/>
              </a:rPr>
              <a:t>Hebamme im Spital Wattenwil.</a:t>
            </a:r>
          </a:p>
          <a:p>
            <a:pPr>
              <a:buNone/>
            </a:pPr>
            <a:r>
              <a:rPr lang="de-DE" sz="1800" dirty="0">
                <a:latin typeface="Arial" panose="020B0604020202020204" pitchFamily="34" charset="0"/>
                <a:cs typeface="Arial" panose="020B0604020202020204" pitchFamily="34" charset="0"/>
              </a:rPr>
              <a:t>Zum Beispiel das drei alte Frauen zusammen auf der Wöchnerinnenabteilung</a:t>
            </a:r>
          </a:p>
          <a:p>
            <a:pPr>
              <a:buNone/>
            </a:pPr>
            <a:r>
              <a:rPr lang="de-DE" sz="1800" dirty="0">
                <a:latin typeface="Arial" panose="020B0604020202020204" pitchFamily="34" charset="0"/>
                <a:cs typeface="Arial" panose="020B0604020202020204" pitchFamily="34" charset="0"/>
              </a:rPr>
              <a:t>in einem Zimmer wohnten wie im Altersheim, dass ist heute nicht mehr</a:t>
            </a:r>
          </a:p>
          <a:p>
            <a:pPr>
              <a:buNone/>
            </a:pPr>
            <a:r>
              <a:rPr lang="de-DE" sz="1800" dirty="0">
                <a:latin typeface="Arial" panose="020B0604020202020204" pitchFamily="34" charset="0"/>
                <a:cs typeface="Arial" panose="020B0604020202020204" pitchFamily="34" charset="0"/>
              </a:rPr>
              <a:t>Vorstellbar oder von der Frau wo  schon drei Mädchen hatte, dass vierte </a:t>
            </a:r>
          </a:p>
          <a:p>
            <a:pPr>
              <a:buNone/>
            </a:pPr>
            <a:r>
              <a:rPr lang="de-DE" sz="1800" dirty="0">
                <a:latin typeface="Arial" panose="020B0604020202020204" pitchFamily="34" charset="0"/>
                <a:cs typeface="Arial" panose="020B0604020202020204" pitchFamily="34" charset="0"/>
              </a:rPr>
              <a:t>Kind das sie Gebar  war ein Knabe  da sagte sie nur, „oh je jetzt muss er dann </a:t>
            </a:r>
          </a:p>
          <a:p>
            <a:pPr>
              <a:buNone/>
            </a:pPr>
            <a:r>
              <a:rPr lang="de-DE" sz="1800" dirty="0">
                <a:latin typeface="Arial" panose="020B0604020202020204" pitchFamily="34" charset="0"/>
                <a:cs typeface="Arial" panose="020B0604020202020204" pitchFamily="34" charset="0"/>
              </a:rPr>
              <a:t>in die Rekrutenschule“.</a:t>
            </a:r>
          </a:p>
          <a:p>
            <a:pPr>
              <a:buNone/>
            </a:pPr>
            <a:r>
              <a:rPr lang="de-DE" sz="1800" dirty="0">
                <a:latin typeface="Arial" panose="020B0604020202020204" pitchFamily="34" charset="0"/>
                <a:cs typeface="Arial" panose="020B0604020202020204" pitchFamily="34" charset="0"/>
              </a:rPr>
              <a:t>Insgesamt waren wir 27 Frauen und 1 Mann die denn Geschichten zuhörten.</a:t>
            </a:r>
          </a:p>
          <a:p>
            <a:pPr>
              <a:buNone/>
            </a:pPr>
            <a:r>
              <a:rPr lang="de-DE" sz="1800" dirty="0">
                <a:latin typeface="Arial" panose="020B0604020202020204" pitchFamily="34" charset="0"/>
                <a:cs typeface="Arial" panose="020B0604020202020204" pitchFamily="34" charset="0"/>
              </a:rPr>
              <a:t>Trotz zum teil sehr Traurigen Geschichten wusste Lydia Werren auch wie sie </a:t>
            </a:r>
          </a:p>
          <a:p>
            <a:pPr>
              <a:buNone/>
            </a:pPr>
            <a:r>
              <a:rPr lang="de-DE" sz="1800" dirty="0">
                <a:latin typeface="Arial" panose="020B0604020202020204" pitchFamily="34" charset="0"/>
                <a:cs typeface="Arial" panose="020B0604020202020204" pitchFamily="34" charset="0"/>
              </a:rPr>
              <a:t>uns alle zum Lachen bringen konnte während dem Erzählen.</a:t>
            </a:r>
          </a:p>
          <a:p>
            <a:pPr>
              <a:buNone/>
            </a:pPr>
            <a:endParaRPr lang="de-DE" sz="1800" dirty="0">
              <a:latin typeface="Arial" panose="020B0604020202020204" pitchFamily="34" charset="0"/>
              <a:cs typeface="Arial" panose="020B0604020202020204" pitchFamily="34" charset="0"/>
            </a:endParaRPr>
          </a:p>
          <a:p>
            <a:pPr>
              <a:buNone/>
            </a:pPr>
            <a:endParaRPr lang="de-DE" sz="1800" dirty="0">
              <a:latin typeface="Arial" panose="020B0604020202020204" pitchFamily="34" charset="0"/>
              <a:cs typeface="Arial" panose="020B0604020202020204" pitchFamily="34" charset="0"/>
            </a:endParaRPr>
          </a:p>
          <a:p>
            <a:pPr>
              <a:buNone/>
            </a:pPr>
            <a:endParaRPr lang="de-DE" sz="1800" dirty="0">
              <a:latin typeface="Arial" panose="020B0604020202020204" pitchFamily="34" charset="0"/>
              <a:cs typeface="Arial" panose="020B0604020202020204" pitchFamily="34" charset="0"/>
            </a:endParaRPr>
          </a:p>
          <a:p>
            <a:pPr>
              <a:buNone/>
            </a:pPr>
            <a:endParaRPr lang="de-DE" sz="1800" dirty="0">
              <a:latin typeface="Arial" panose="020B0604020202020204" pitchFamily="34" charset="0"/>
              <a:cs typeface="Arial" panose="020B0604020202020204" pitchFamily="34" charset="0"/>
            </a:endParaRPr>
          </a:p>
        </p:txBody>
      </p:sp>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7</a:t>
            </a:fld>
            <a:endParaRPr lang="de-DE"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47318BDE-A0A9-744D-A439-D77A348A05FE}"/>
              </a:ext>
            </a:extLst>
          </p:cNvPr>
          <p:cNvPicPr>
            <a:picLocks noGrp="1" noChangeAspect="1"/>
          </p:cNvPicPr>
          <p:nvPr>
            <p:ph idx="1"/>
          </p:nvPr>
        </p:nvPicPr>
        <p:blipFill>
          <a:blip r:embed="rId2"/>
          <a:stretch>
            <a:fillRect/>
          </a:stretch>
        </p:blipFill>
        <p:spPr>
          <a:xfrm>
            <a:off x="6347073" y="1124745"/>
            <a:ext cx="2389765" cy="4248472"/>
          </a:xfrm>
        </p:spPr>
      </p:pic>
      <p:sp>
        <p:nvSpPr>
          <p:cNvPr id="4" name="Datumsplatzhalter 3">
            <a:extLst>
              <a:ext uri="{FF2B5EF4-FFF2-40B4-BE49-F238E27FC236}">
                <a16:creationId xmlns:a16="http://schemas.microsoft.com/office/drawing/2014/main" id="{C60A06CF-D1A8-3843-909D-2C7C8F704A12}"/>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1B4F9F63-2452-B840-B9A5-6C9DDDE90F09}"/>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919189A6-FE87-CC4B-AE70-D90CFC82F114}"/>
              </a:ext>
            </a:extLst>
          </p:cNvPr>
          <p:cNvSpPr>
            <a:spLocks noGrp="1"/>
          </p:cNvSpPr>
          <p:nvPr>
            <p:ph type="sldNum" sz="quarter" idx="12"/>
          </p:nvPr>
        </p:nvSpPr>
        <p:spPr/>
        <p:txBody>
          <a:bodyPr/>
          <a:lstStyle/>
          <a:p>
            <a:fld id="{DB3F0053-F4AF-5543-92F2-F1A2B5E10AFE}" type="slidenum">
              <a:rPr lang="de-DE" smtClean="0"/>
              <a:pPr/>
              <a:t>70</a:t>
            </a:fld>
            <a:endParaRPr lang="de-DE" dirty="0"/>
          </a:p>
        </p:txBody>
      </p:sp>
      <p:pic>
        <p:nvPicPr>
          <p:cNvPr id="10" name="Grafik 9">
            <a:extLst>
              <a:ext uri="{FF2B5EF4-FFF2-40B4-BE49-F238E27FC236}">
                <a16:creationId xmlns:a16="http://schemas.microsoft.com/office/drawing/2014/main" id="{E9A73D54-39F8-2F46-9520-574A4F40996B}"/>
              </a:ext>
            </a:extLst>
          </p:cNvPr>
          <p:cNvPicPr>
            <a:picLocks noChangeAspect="1"/>
          </p:cNvPicPr>
          <p:nvPr/>
        </p:nvPicPr>
        <p:blipFill>
          <a:blip r:embed="rId3"/>
          <a:stretch>
            <a:fillRect/>
          </a:stretch>
        </p:blipFill>
        <p:spPr>
          <a:xfrm>
            <a:off x="546789" y="1628800"/>
            <a:ext cx="5375757" cy="3024336"/>
          </a:xfrm>
          <a:prstGeom prst="rect">
            <a:avLst/>
          </a:prstGeom>
        </p:spPr>
      </p:pic>
    </p:spTree>
    <p:extLst>
      <p:ext uri="{BB962C8B-B14F-4D97-AF65-F5344CB8AC3E}">
        <p14:creationId xmlns:p14="http://schemas.microsoft.com/office/powerpoint/2010/main" val="2577978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D895F-153B-D44D-8825-82608A1A451A}"/>
              </a:ext>
            </a:extLst>
          </p:cNvPr>
          <p:cNvSpPr>
            <a:spLocks noGrp="1"/>
          </p:cNvSpPr>
          <p:nvPr>
            <p:ph type="title"/>
          </p:nvPr>
        </p:nvSpPr>
        <p:spPr/>
        <p:txBody>
          <a:bodyPr>
            <a:normAutofit fontScale="90000"/>
          </a:bodyPr>
          <a:lstStyle/>
          <a:p>
            <a:r>
              <a:rPr lang="de-DE" sz="4000" dirty="0"/>
              <a:t>Ein Abend mit </a:t>
            </a:r>
            <a:r>
              <a:rPr lang="de-DE" sz="4000" dirty="0" err="1"/>
              <a:t>Wisi</a:t>
            </a:r>
            <a:r>
              <a:rPr lang="de-DE" sz="4000" dirty="0"/>
              <a:t> Zgraggen </a:t>
            </a:r>
            <a:br>
              <a:rPr lang="de-DE" sz="4000" dirty="0"/>
            </a:br>
            <a:r>
              <a:rPr lang="de-DE" sz="4000" dirty="0"/>
              <a:t>dem Bauern ohne Armen</a:t>
            </a:r>
          </a:p>
        </p:txBody>
      </p:sp>
      <p:pic>
        <p:nvPicPr>
          <p:cNvPr id="8" name="Inhaltsplatzhalter 7">
            <a:extLst>
              <a:ext uri="{FF2B5EF4-FFF2-40B4-BE49-F238E27FC236}">
                <a16:creationId xmlns:a16="http://schemas.microsoft.com/office/drawing/2014/main" id="{2346DAD5-1F9D-874D-B16F-F040EA8C5889}"/>
              </a:ext>
            </a:extLst>
          </p:cNvPr>
          <p:cNvPicPr>
            <a:picLocks noGrp="1" noChangeAspect="1"/>
          </p:cNvPicPr>
          <p:nvPr>
            <p:ph idx="1"/>
          </p:nvPr>
        </p:nvPicPr>
        <p:blipFill>
          <a:blip r:embed="rId2"/>
          <a:stretch>
            <a:fillRect/>
          </a:stretch>
        </p:blipFill>
        <p:spPr>
          <a:xfrm>
            <a:off x="2987824" y="1556792"/>
            <a:ext cx="2249630" cy="2694168"/>
          </a:xfrm>
        </p:spPr>
      </p:pic>
      <p:sp>
        <p:nvSpPr>
          <p:cNvPr id="4" name="Datumsplatzhalter 3">
            <a:extLst>
              <a:ext uri="{FF2B5EF4-FFF2-40B4-BE49-F238E27FC236}">
                <a16:creationId xmlns:a16="http://schemas.microsoft.com/office/drawing/2014/main" id="{3098CBA0-F2F8-C34E-ABF1-2BD12B951CAE}"/>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82240374-6E06-0C49-960F-A6B4BCD74AA8}"/>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DFCD6ED4-53FA-0842-B5CB-22B78A0F8CAF}"/>
              </a:ext>
            </a:extLst>
          </p:cNvPr>
          <p:cNvSpPr>
            <a:spLocks noGrp="1"/>
          </p:cNvSpPr>
          <p:nvPr>
            <p:ph type="sldNum" sz="quarter" idx="12"/>
          </p:nvPr>
        </p:nvSpPr>
        <p:spPr/>
        <p:txBody>
          <a:bodyPr/>
          <a:lstStyle/>
          <a:p>
            <a:fld id="{DB3F0053-F4AF-5543-92F2-F1A2B5E10AFE}" type="slidenum">
              <a:rPr lang="de-DE" smtClean="0"/>
              <a:pPr/>
              <a:t>71</a:t>
            </a:fld>
            <a:endParaRPr lang="de-DE" dirty="0"/>
          </a:p>
        </p:txBody>
      </p:sp>
      <p:sp>
        <p:nvSpPr>
          <p:cNvPr id="10" name="Textfeld 9">
            <a:extLst>
              <a:ext uri="{FF2B5EF4-FFF2-40B4-BE49-F238E27FC236}">
                <a16:creationId xmlns:a16="http://schemas.microsoft.com/office/drawing/2014/main" id="{2688E571-4E8B-3E4B-9BC7-DB34FD66250E}"/>
              </a:ext>
            </a:extLst>
          </p:cNvPr>
          <p:cNvSpPr txBox="1"/>
          <p:nvPr/>
        </p:nvSpPr>
        <p:spPr>
          <a:xfrm>
            <a:off x="914400" y="4417358"/>
            <a:ext cx="8229600" cy="1938992"/>
          </a:xfrm>
          <a:prstGeom prst="rect">
            <a:avLst/>
          </a:prstGeom>
          <a:noFill/>
        </p:spPr>
        <p:txBody>
          <a:bodyPr wrap="square" rtlCol="0">
            <a:spAutoFit/>
          </a:bodyPr>
          <a:lstStyle/>
          <a:p>
            <a:r>
              <a:rPr lang="de-CH" sz="4000" dirty="0">
                <a:latin typeface="Arial" panose="020B0604020202020204" pitchFamily="34" charset="0"/>
                <a:cs typeface="Arial" panose="020B0604020202020204" pitchFamily="34" charset="0"/>
              </a:rPr>
              <a:t>Vortrag mit </a:t>
            </a:r>
            <a:r>
              <a:rPr lang="de-CH" sz="4000" dirty="0" err="1">
                <a:latin typeface="Arial" panose="020B0604020202020204" pitchFamily="34" charset="0"/>
                <a:cs typeface="Arial" panose="020B0604020202020204" pitchFamily="34" charset="0"/>
              </a:rPr>
              <a:t>Wisi</a:t>
            </a:r>
            <a:r>
              <a:rPr lang="de-CH" sz="4000" dirty="0">
                <a:latin typeface="Arial" panose="020B0604020202020204" pitchFamily="34" charset="0"/>
                <a:cs typeface="Arial" panose="020B0604020202020204" pitchFamily="34" charset="0"/>
              </a:rPr>
              <a:t> Zgraggen vom  </a:t>
            </a:r>
          </a:p>
          <a:p>
            <a:r>
              <a:rPr lang="de-CH" sz="4000" dirty="0">
                <a:latin typeface="Arial" panose="020B0604020202020204" pitchFamily="34" charset="0"/>
                <a:cs typeface="Arial" panose="020B0604020202020204" pitchFamily="34" charset="0"/>
              </a:rPr>
              <a:t>26. Januar 2018 </a:t>
            </a:r>
          </a:p>
          <a:p>
            <a:r>
              <a:rPr lang="de-CH" sz="4000" dirty="0">
                <a:latin typeface="Arial" panose="020B0604020202020204" pitchFamily="34" charset="0"/>
                <a:cs typeface="Arial" panose="020B0604020202020204" pitchFamily="34" charset="0"/>
              </a:rPr>
              <a:t>in der Aula Schulanlage </a:t>
            </a:r>
            <a:r>
              <a:rPr lang="de-CH" sz="4000" dirty="0" err="1">
                <a:latin typeface="Arial" panose="020B0604020202020204" pitchFamily="34" charset="0"/>
                <a:cs typeface="Arial" panose="020B0604020202020204" pitchFamily="34" charset="0"/>
              </a:rPr>
              <a:t>Rubigen</a:t>
            </a:r>
            <a:endParaRPr lang="de-CH"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457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B959AD4-BB7A-9949-BADB-762799649CCB}"/>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F39797DB-3E1D-734B-8145-9CD40CD40F4D}"/>
              </a:ext>
            </a:extLst>
          </p:cNvPr>
          <p:cNvSpPr>
            <a:spLocks noGrp="1"/>
          </p:cNvSpPr>
          <p:nvPr>
            <p:ph type="ftr" sz="quarter" idx="11"/>
          </p:nvPr>
        </p:nvSpPr>
        <p:spPr/>
        <p:txBody>
          <a:bodyPr/>
          <a:lstStyle/>
          <a:p>
            <a:r>
              <a:rPr lang="de-DE" dirty="0"/>
              <a:t>Landfrauen Trimstein und Umgebung</a:t>
            </a:r>
          </a:p>
        </p:txBody>
      </p:sp>
      <p:sp>
        <p:nvSpPr>
          <p:cNvPr id="6" name="Foliennummernplatzhalter 5">
            <a:extLst>
              <a:ext uri="{FF2B5EF4-FFF2-40B4-BE49-F238E27FC236}">
                <a16:creationId xmlns:a16="http://schemas.microsoft.com/office/drawing/2014/main" id="{30E5B8D6-46D4-7F4C-A2DE-F7C282B866DF}"/>
              </a:ext>
            </a:extLst>
          </p:cNvPr>
          <p:cNvSpPr>
            <a:spLocks noGrp="1"/>
          </p:cNvSpPr>
          <p:nvPr>
            <p:ph type="sldNum" sz="quarter" idx="12"/>
          </p:nvPr>
        </p:nvSpPr>
        <p:spPr/>
        <p:txBody>
          <a:bodyPr/>
          <a:lstStyle/>
          <a:p>
            <a:fld id="{DB3F0053-F4AF-5543-92F2-F1A2B5E10AFE}" type="slidenum">
              <a:rPr lang="de-DE" smtClean="0"/>
              <a:pPr/>
              <a:t>72</a:t>
            </a:fld>
            <a:endParaRPr lang="de-DE" dirty="0"/>
          </a:p>
        </p:txBody>
      </p:sp>
      <p:sp>
        <p:nvSpPr>
          <p:cNvPr id="8" name="Titel 1">
            <a:extLst>
              <a:ext uri="{FF2B5EF4-FFF2-40B4-BE49-F238E27FC236}">
                <a16:creationId xmlns:a16="http://schemas.microsoft.com/office/drawing/2014/main" id="{AE57BEBB-3D7A-A24C-92FB-27219AED8EA1}"/>
              </a:ext>
            </a:extLst>
          </p:cNvPr>
          <p:cNvSpPr>
            <a:spLocks noGrp="1"/>
          </p:cNvSpPr>
          <p:nvPr>
            <p:ph idx="1"/>
          </p:nvPr>
        </p:nvSpPr>
        <p:spPr>
          <a:xfrm>
            <a:off x="457200" y="476672"/>
            <a:ext cx="8229600" cy="5649491"/>
          </a:xfrm>
        </p:spPr>
        <p:txBody>
          <a:bodyPr>
            <a:normAutofit/>
          </a:bodyPr>
          <a:lstStyle/>
          <a:p>
            <a:pPr marL="0" indent="0">
              <a:buNone/>
            </a:pPr>
            <a:r>
              <a:rPr lang="de-CH" sz="2900" b="1" dirty="0"/>
              <a:t> </a:t>
            </a:r>
            <a:endParaRPr lang="de-CH" sz="2900" dirty="0"/>
          </a:p>
          <a:p>
            <a:pPr marL="0" indent="0">
              <a:buNone/>
            </a:pPr>
            <a:r>
              <a:rPr lang="de-CH" sz="2900" b="1" dirty="0"/>
              <a:t>Aufgeben tut man höchstens einen Brief</a:t>
            </a:r>
            <a:endParaRPr lang="de-CH" sz="2900" dirty="0"/>
          </a:p>
          <a:p>
            <a:pPr marL="0" indent="0">
              <a:buNone/>
            </a:pPr>
            <a:r>
              <a:rPr lang="de-CH" sz="1800" dirty="0"/>
              <a:t>Wir dürfen auf einen gelungenen, sehr gut besuchten Vortragsabend mit </a:t>
            </a:r>
            <a:r>
              <a:rPr lang="de-CH" sz="1800" dirty="0" err="1"/>
              <a:t>Wisi</a:t>
            </a:r>
            <a:r>
              <a:rPr lang="de-CH" sz="1800" dirty="0"/>
              <a:t> Zgraggen zurückblicken.</a:t>
            </a:r>
          </a:p>
          <a:p>
            <a:pPr marL="0" indent="0">
              <a:buNone/>
            </a:pPr>
            <a:r>
              <a:rPr lang="de-CH" sz="1800" dirty="0"/>
              <a:t>Mehr als 200 Besucherinnen und Besucher fanden den Weg nach </a:t>
            </a:r>
            <a:r>
              <a:rPr lang="de-CH" sz="1800" dirty="0" err="1"/>
              <a:t>Rubigen</a:t>
            </a:r>
            <a:r>
              <a:rPr lang="de-CH" sz="1800" dirty="0"/>
              <a:t>. Und es war sehr spannend. </a:t>
            </a:r>
            <a:r>
              <a:rPr lang="de-CH" sz="1800" dirty="0" err="1"/>
              <a:t>Wisi</a:t>
            </a:r>
            <a:r>
              <a:rPr lang="de-CH" sz="1800" dirty="0"/>
              <a:t> Zgraggen, der Bauer ohne Arme, hat uns begeistert mit seiner positive Lebenseinstellung und seiner Lebensfreude. Mit viel Einsatz, Leidenschaft und eisernem Willen schafft er es, seinen Alltag als Landwirt und Familienvater souverän zu meistern. Aufgeben ist für ihn keine Option: Sein Zitat „Aufgeben tut man höchstens einen Brief“ ist uns in bleibender Erinnerung. Die Geschichte macht uns auch ein wenig sprachlos, lässt uns vielleicht das eine oder andere eigene Problem etwas entspannter sehen und angehen. </a:t>
            </a:r>
            <a:br>
              <a:rPr lang="de-CH" sz="1800" dirty="0"/>
            </a:br>
            <a:r>
              <a:rPr lang="de-CH" sz="1800" dirty="0"/>
              <a:t>Der Abend wurde abgerundet durch einen kleinen </a:t>
            </a:r>
            <a:r>
              <a:rPr lang="de-CH" sz="1800" dirty="0" err="1"/>
              <a:t>Apéro</a:t>
            </a:r>
            <a:r>
              <a:rPr lang="de-CH" sz="1800" dirty="0"/>
              <a:t>.</a:t>
            </a:r>
          </a:p>
          <a:p>
            <a:pPr marL="0" indent="0">
              <a:buNone/>
            </a:pPr>
            <a:r>
              <a:rPr lang="de-CH" sz="1800" dirty="0"/>
              <a:t>Herzlichen Dank allen die dabei waren.</a:t>
            </a:r>
          </a:p>
          <a:p>
            <a:pPr marL="0" indent="0">
              <a:buNone/>
            </a:pPr>
            <a:r>
              <a:rPr lang="de-CH" sz="1100" dirty="0"/>
              <a:t>Verfasserin Christina </a:t>
            </a:r>
            <a:r>
              <a:rPr lang="de-CH" sz="1100" dirty="0" err="1"/>
              <a:t>Wütherich</a:t>
            </a:r>
            <a:endParaRPr lang="de-CH" sz="1400" dirty="0"/>
          </a:p>
          <a:p>
            <a:pPr marL="0" indent="0">
              <a:buNone/>
            </a:pPr>
            <a:endParaRPr lang="de-DE" dirty="0"/>
          </a:p>
        </p:txBody>
      </p:sp>
    </p:spTree>
    <p:extLst>
      <p:ext uri="{BB962C8B-B14F-4D97-AF65-F5344CB8AC3E}">
        <p14:creationId xmlns:p14="http://schemas.microsoft.com/office/powerpoint/2010/main" val="113458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44ACF53C-9F69-C049-B374-0A3BBF0B8299}"/>
              </a:ext>
            </a:extLst>
          </p:cNvPr>
          <p:cNvPicPr>
            <a:picLocks noGrp="1" noChangeAspect="1"/>
          </p:cNvPicPr>
          <p:nvPr>
            <p:ph idx="1"/>
          </p:nvPr>
        </p:nvPicPr>
        <p:blipFill>
          <a:blip r:embed="rId2"/>
          <a:stretch>
            <a:fillRect/>
          </a:stretch>
        </p:blipFill>
        <p:spPr>
          <a:xfrm>
            <a:off x="5940152" y="836712"/>
            <a:ext cx="2545854" cy="4525963"/>
          </a:xfrm>
        </p:spPr>
      </p:pic>
      <p:sp>
        <p:nvSpPr>
          <p:cNvPr id="4" name="Datumsplatzhalter 3">
            <a:extLst>
              <a:ext uri="{FF2B5EF4-FFF2-40B4-BE49-F238E27FC236}">
                <a16:creationId xmlns:a16="http://schemas.microsoft.com/office/drawing/2014/main" id="{4EFDA092-81EE-994A-B38F-720962AFEDC1}"/>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9CA87765-C85E-0C4C-A88A-2E77E6AFC5CB}"/>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009759CB-2B4E-2F4B-A8F7-BAE2218145A8}"/>
              </a:ext>
            </a:extLst>
          </p:cNvPr>
          <p:cNvSpPr>
            <a:spLocks noGrp="1"/>
          </p:cNvSpPr>
          <p:nvPr>
            <p:ph type="sldNum" sz="quarter" idx="12"/>
          </p:nvPr>
        </p:nvSpPr>
        <p:spPr/>
        <p:txBody>
          <a:bodyPr/>
          <a:lstStyle/>
          <a:p>
            <a:fld id="{DB3F0053-F4AF-5543-92F2-F1A2B5E10AFE}" type="slidenum">
              <a:rPr lang="de-DE" smtClean="0"/>
              <a:pPr/>
              <a:t>73</a:t>
            </a:fld>
            <a:endParaRPr lang="de-DE" dirty="0"/>
          </a:p>
        </p:txBody>
      </p:sp>
      <p:pic>
        <p:nvPicPr>
          <p:cNvPr id="10" name="Grafik 9">
            <a:extLst>
              <a:ext uri="{FF2B5EF4-FFF2-40B4-BE49-F238E27FC236}">
                <a16:creationId xmlns:a16="http://schemas.microsoft.com/office/drawing/2014/main" id="{848D6764-8D48-5C46-B160-115FDFC6DC2C}"/>
              </a:ext>
            </a:extLst>
          </p:cNvPr>
          <p:cNvPicPr>
            <a:picLocks noChangeAspect="1"/>
          </p:cNvPicPr>
          <p:nvPr/>
        </p:nvPicPr>
        <p:blipFill>
          <a:blip r:embed="rId3"/>
          <a:stretch>
            <a:fillRect/>
          </a:stretch>
        </p:blipFill>
        <p:spPr>
          <a:xfrm>
            <a:off x="1547664" y="396663"/>
            <a:ext cx="3145532" cy="5592057"/>
          </a:xfrm>
          <a:prstGeom prst="rect">
            <a:avLst/>
          </a:prstGeom>
        </p:spPr>
      </p:pic>
    </p:spTree>
    <p:extLst>
      <p:ext uri="{BB962C8B-B14F-4D97-AF65-F5344CB8AC3E}">
        <p14:creationId xmlns:p14="http://schemas.microsoft.com/office/powerpoint/2010/main" val="2137627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582E7059-08AA-EC4C-8F2C-84FA0ED13FF3}"/>
              </a:ext>
            </a:extLst>
          </p:cNvPr>
          <p:cNvPicPr>
            <a:picLocks noGrp="1" noChangeAspect="1"/>
          </p:cNvPicPr>
          <p:nvPr>
            <p:ph idx="1"/>
          </p:nvPr>
        </p:nvPicPr>
        <p:blipFill>
          <a:blip r:embed="rId2"/>
          <a:stretch>
            <a:fillRect/>
          </a:stretch>
        </p:blipFill>
        <p:spPr>
          <a:xfrm>
            <a:off x="549550" y="1600200"/>
            <a:ext cx="8044899" cy="4525963"/>
          </a:xfrm>
        </p:spPr>
      </p:pic>
      <p:sp>
        <p:nvSpPr>
          <p:cNvPr id="4" name="Datumsplatzhalter 3">
            <a:extLst>
              <a:ext uri="{FF2B5EF4-FFF2-40B4-BE49-F238E27FC236}">
                <a16:creationId xmlns:a16="http://schemas.microsoft.com/office/drawing/2014/main" id="{385EAB52-884A-AA40-B4E8-FE6E15F94647}"/>
              </a:ext>
            </a:extLst>
          </p:cNvPr>
          <p:cNvSpPr>
            <a:spLocks noGrp="1"/>
          </p:cNvSpPr>
          <p:nvPr>
            <p:ph type="dt" sz="half" idx="10"/>
          </p:nvPr>
        </p:nvSpPr>
        <p:spPr/>
        <p:txBody>
          <a:bodyPr/>
          <a:lstStyle/>
          <a:p>
            <a:r>
              <a:rPr lang="de-CH"/>
              <a:t>09.02.2017</a:t>
            </a:r>
            <a:endParaRPr lang="de-DE" dirty="0"/>
          </a:p>
        </p:txBody>
      </p:sp>
      <p:sp>
        <p:nvSpPr>
          <p:cNvPr id="5" name="Fußzeilenplatzhalter 4">
            <a:extLst>
              <a:ext uri="{FF2B5EF4-FFF2-40B4-BE49-F238E27FC236}">
                <a16:creationId xmlns:a16="http://schemas.microsoft.com/office/drawing/2014/main" id="{E830FF36-554F-2342-9E1D-48AE5AD2217D}"/>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4E061F25-3C2A-B44D-9826-7B151D0FCD9C}"/>
              </a:ext>
            </a:extLst>
          </p:cNvPr>
          <p:cNvSpPr>
            <a:spLocks noGrp="1"/>
          </p:cNvSpPr>
          <p:nvPr>
            <p:ph type="sldNum" sz="quarter" idx="12"/>
          </p:nvPr>
        </p:nvSpPr>
        <p:spPr/>
        <p:txBody>
          <a:bodyPr/>
          <a:lstStyle/>
          <a:p>
            <a:fld id="{DB3F0053-F4AF-5543-92F2-F1A2B5E10AFE}" type="slidenum">
              <a:rPr lang="de-DE" smtClean="0"/>
              <a:pPr/>
              <a:t>74</a:t>
            </a:fld>
            <a:endParaRPr lang="de-DE" dirty="0"/>
          </a:p>
        </p:txBody>
      </p:sp>
    </p:spTree>
    <p:extLst>
      <p:ext uri="{BB962C8B-B14F-4D97-AF65-F5344CB8AC3E}">
        <p14:creationId xmlns:p14="http://schemas.microsoft.com/office/powerpoint/2010/main" val="714923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A8676338-6C9F-C24E-93F4-36C152FAEC68}"/>
              </a:ext>
            </a:extLst>
          </p:cNvPr>
          <p:cNvPicPr>
            <a:picLocks noGrp="1" noChangeAspect="1"/>
          </p:cNvPicPr>
          <p:nvPr>
            <p:ph idx="1"/>
          </p:nvPr>
        </p:nvPicPr>
        <p:blipFill>
          <a:blip r:embed="rId2"/>
          <a:stretch>
            <a:fillRect/>
          </a:stretch>
        </p:blipFill>
        <p:spPr>
          <a:xfrm>
            <a:off x="251520" y="764704"/>
            <a:ext cx="8044899" cy="4525963"/>
          </a:xfrm>
        </p:spPr>
      </p:pic>
      <p:sp>
        <p:nvSpPr>
          <p:cNvPr id="4" name="Datumsplatzhalter 3">
            <a:extLst>
              <a:ext uri="{FF2B5EF4-FFF2-40B4-BE49-F238E27FC236}">
                <a16:creationId xmlns:a16="http://schemas.microsoft.com/office/drawing/2014/main" id="{95705E76-1C89-0D49-94E6-EF1C17213963}"/>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CFA734F7-FC10-1B4E-B68A-AB2818FED26D}"/>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4002BD5E-8241-7D4B-8CB2-B2D4B26398BF}"/>
              </a:ext>
            </a:extLst>
          </p:cNvPr>
          <p:cNvSpPr>
            <a:spLocks noGrp="1"/>
          </p:cNvSpPr>
          <p:nvPr>
            <p:ph type="sldNum" sz="quarter" idx="12"/>
          </p:nvPr>
        </p:nvSpPr>
        <p:spPr/>
        <p:txBody>
          <a:bodyPr/>
          <a:lstStyle/>
          <a:p>
            <a:fld id="{DB3F0053-F4AF-5543-92F2-F1A2B5E10AFE}" type="slidenum">
              <a:rPr lang="de-DE" smtClean="0"/>
              <a:pPr/>
              <a:t>75</a:t>
            </a:fld>
            <a:endParaRPr lang="de-DE" dirty="0"/>
          </a:p>
        </p:txBody>
      </p:sp>
    </p:spTree>
    <p:extLst>
      <p:ext uri="{BB962C8B-B14F-4D97-AF65-F5344CB8AC3E}">
        <p14:creationId xmlns:p14="http://schemas.microsoft.com/office/powerpoint/2010/main" val="1483981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2819A-5319-9949-8517-4D02CFBEBDCF}"/>
              </a:ext>
            </a:extLst>
          </p:cNvPr>
          <p:cNvSpPr>
            <a:spLocks noGrp="1"/>
          </p:cNvSpPr>
          <p:nvPr>
            <p:ph type="title"/>
          </p:nvPr>
        </p:nvSpPr>
        <p:spPr/>
        <p:txBody>
          <a:bodyPr/>
          <a:lstStyle/>
          <a:p>
            <a:r>
              <a:rPr lang="de-DE" dirty="0"/>
              <a:t>Niedertemperaturgaren</a:t>
            </a:r>
          </a:p>
        </p:txBody>
      </p:sp>
      <p:sp>
        <p:nvSpPr>
          <p:cNvPr id="4" name="Datumsplatzhalter 3">
            <a:extLst>
              <a:ext uri="{FF2B5EF4-FFF2-40B4-BE49-F238E27FC236}">
                <a16:creationId xmlns:a16="http://schemas.microsoft.com/office/drawing/2014/main" id="{76A9797A-BB28-B04E-83C1-1A891A480F8E}"/>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1035F7F3-DAC7-0245-AB99-C38860C817B5}"/>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E04981C5-5DED-C84C-8AF3-2A4282526C05}"/>
              </a:ext>
            </a:extLst>
          </p:cNvPr>
          <p:cNvSpPr>
            <a:spLocks noGrp="1"/>
          </p:cNvSpPr>
          <p:nvPr>
            <p:ph type="sldNum" sz="quarter" idx="12"/>
          </p:nvPr>
        </p:nvSpPr>
        <p:spPr/>
        <p:txBody>
          <a:bodyPr/>
          <a:lstStyle/>
          <a:p>
            <a:fld id="{DB3F0053-F4AF-5543-92F2-F1A2B5E10AFE}" type="slidenum">
              <a:rPr lang="de-DE" smtClean="0"/>
              <a:pPr/>
              <a:t>76</a:t>
            </a:fld>
            <a:endParaRPr lang="de-DE" dirty="0"/>
          </a:p>
        </p:txBody>
      </p:sp>
      <p:pic>
        <p:nvPicPr>
          <p:cNvPr id="8" name="Grafik 7">
            <a:extLst>
              <a:ext uri="{FF2B5EF4-FFF2-40B4-BE49-F238E27FC236}">
                <a16:creationId xmlns:a16="http://schemas.microsoft.com/office/drawing/2014/main" id="{7325B7CB-D760-024D-B861-9834B55E508E}"/>
              </a:ext>
            </a:extLst>
          </p:cNvPr>
          <p:cNvPicPr>
            <a:picLocks noChangeAspect="1"/>
          </p:cNvPicPr>
          <p:nvPr/>
        </p:nvPicPr>
        <p:blipFill>
          <a:blip r:embed="rId2"/>
          <a:stretch>
            <a:fillRect/>
          </a:stretch>
        </p:blipFill>
        <p:spPr>
          <a:xfrm>
            <a:off x="1691680" y="1772816"/>
            <a:ext cx="5775920" cy="3456384"/>
          </a:xfrm>
          <a:prstGeom prst="rect">
            <a:avLst/>
          </a:prstGeom>
        </p:spPr>
      </p:pic>
      <p:sp>
        <p:nvSpPr>
          <p:cNvPr id="9" name="Textfeld 8">
            <a:extLst>
              <a:ext uri="{FF2B5EF4-FFF2-40B4-BE49-F238E27FC236}">
                <a16:creationId xmlns:a16="http://schemas.microsoft.com/office/drawing/2014/main" id="{14FD2F75-251F-9D46-BBF4-B80D84B4A33F}"/>
              </a:ext>
            </a:extLst>
          </p:cNvPr>
          <p:cNvSpPr txBox="1"/>
          <p:nvPr/>
        </p:nvSpPr>
        <p:spPr>
          <a:xfrm>
            <a:off x="2123728" y="5581852"/>
            <a:ext cx="5112568" cy="646331"/>
          </a:xfrm>
          <a:prstGeom prst="rect">
            <a:avLst/>
          </a:prstGeom>
          <a:noFill/>
        </p:spPr>
        <p:txBody>
          <a:bodyPr wrap="square" rtlCol="0">
            <a:spAutoFit/>
          </a:bodyPr>
          <a:lstStyle/>
          <a:p>
            <a:r>
              <a:rPr lang="de-DE" dirty="0"/>
              <a:t> Dieser Kurs konnten wir mangels Anmeldungen nicht Durchführen.</a:t>
            </a:r>
            <a:r>
              <a:rPr lang="de-DE" sz="1100" dirty="0"/>
              <a:t> </a:t>
            </a:r>
            <a:r>
              <a:rPr lang="de-DE" sz="1100" dirty="0" err="1"/>
              <a:t>BildquelleSwissmilk</a:t>
            </a:r>
            <a:endParaRPr lang="de-DE" sz="1100" dirty="0"/>
          </a:p>
        </p:txBody>
      </p:sp>
    </p:spTree>
    <p:extLst>
      <p:ext uri="{BB962C8B-B14F-4D97-AF65-F5344CB8AC3E}">
        <p14:creationId xmlns:p14="http://schemas.microsoft.com/office/powerpoint/2010/main" val="3636659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B51AA-1E0F-FC46-B692-EEDA8D1F72E8}"/>
              </a:ext>
            </a:extLst>
          </p:cNvPr>
          <p:cNvSpPr>
            <a:spLocks noGrp="1"/>
          </p:cNvSpPr>
          <p:nvPr>
            <p:ph type="title"/>
          </p:nvPr>
        </p:nvSpPr>
        <p:spPr/>
        <p:txBody>
          <a:bodyPr/>
          <a:lstStyle/>
          <a:p>
            <a:r>
              <a:rPr lang="de-DE" dirty="0"/>
              <a:t>Wintertag</a:t>
            </a:r>
          </a:p>
        </p:txBody>
      </p:sp>
      <p:pic>
        <p:nvPicPr>
          <p:cNvPr id="8" name="Inhaltsplatzhalter 7">
            <a:extLst>
              <a:ext uri="{FF2B5EF4-FFF2-40B4-BE49-F238E27FC236}">
                <a16:creationId xmlns:a16="http://schemas.microsoft.com/office/drawing/2014/main" id="{13CA681B-4BF9-CC48-BF6D-4B40DA96076C}"/>
              </a:ext>
            </a:extLst>
          </p:cNvPr>
          <p:cNvPicPr>
            <a:picLocks noGrp="1" noChangeAspect="1"/>
          </p:cNvPicPr>
          <p:nvPr>
            <p:ph idx="1"/>
          </p:nvPr>
        </p:nvPicPr>
        <p:blipFill>
          <a:blip r:embed="rId2"/>
          <a:stretch>
            <a:fillRect/>
          </a:stretch>
        </p:blipFill>
        <p:spPr>
          <a:xfrm>
            <a:off x="1115616" y="1124744"/>
            <a:ext cx="6689717" cy="5017288"/>
          </a:xfrm>
        </p:spPr>
      </p:pic>
      <p:sp>
        <p:nvSpPr>
          <p:cNvPr id="4" name="Datumsplatzhalter 3">
            <a:extLst>
              <a:ext uri="{FF2B5EF4-FFF2-40B4-BE49-F238E27FC236}">
                <a16:creationId xmlns:a16="http://schemas.microsoft.com/office/drawing/2014/main" id="{607FD8DC-21BF-EE4A-8747-37D7244EFF73}"/>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823832FE-A6F3-AB42-97B5-47DB2B64E2E4}"/>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5BF306C3-1D9D-8149-9F0E-26F530962FF2}"/>
              </a:ext>
            </a:extLst>
          </p:cNvPr>
          <p:cNvSpPr>
            <a:spLocks noGrp="1"/>
          </p:cNvSpPr>
          <p:nvPr>
            <p:ph type="sldNum" sz="quarter" idx="12"/>
          </p:nvPr>
        </p:nvSpPr>
        <p:spPr/>
        <p:txBody>
          <a:bodyPr/>
          <a:lstStyle/>
          <a:p>
            <a:fld id="{DB3F0053-F4AF-5543-92F2-F1A2B5E10AFE}" type="slidenum">
              <a:rPr lang="de-DE" smtClean="0"/>
              <a:pPr/>
              <a:t>77</a:t>
            </a:fld>
            <a:endParaRPr lang="de-DE" dirty="0"/>
          </a:p>
        </p:txBody>
      </p:sp>
    </p:spTree>
    <p:extLst>
      <p:ext uri="{BB962C8B-B14F-4D97-AF65-F5344CB8AC3E}">
        <p14:creationId xmlns:p14="http://schemas.microsoft.com/office/powerpoint/2010/main" val="17259399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04FFAC-80FF-374D-8951-492A58FE0BA1}"/>
              </a:ext>
            </a:extLst>
          </p:cNvPr>
          <p:cNvSpPr>
            <a:spLocks noGrp="1"/>
          </p:cNvSpPr>
          <p:nvPr>
            <p:ph idx="1"/>
          </p:nvPr>
        </p:nvSpPr>
        <p:spPr>
          <a:xfrm>
            <a:off x="457200" y="692696"/>
            <a:ext cx="8229600" cy="5433467"/>
          </a:xfrm>
        </p:spPr>
        <p:txBody>
          <a:bodyPr>
            <a:normAutofit fontScale="62500" lnSpcReduction="20000"/>
          </a:bodyPr>
          <a:lstStyle/>
          <a:p>
            <a:pPr marL="0" indent="0">
              <a:buNone/>
            </a:pPr>
            <a:r>
              <a:rPr lang="de-CH" dirty="0"/>
              <a:t> </a:t>
            </a:r>
          </a:p>
          <a:p>
            <a:pPr marL="0" indent="0">
              <a:buNone/>
            </a:pPr>
            <a:r>
              <a:rPr lang="de-CH" dirty="0"/>
              <a:t>Dieses Jahr hatten wir mehr Glück mit dem Wetter. Ein </a:t>
            </a:r>
            <a:r>
              <a:rPr lang="de-CH" dirty="0" err="1"/>
              <a:t>wundererschöner</a:t>
            </a:r>
            <a:r>
              <a:rPr lang="de-CH" dirty="0"/>
              <a:t>  Morgen lachte uns 6 Frauen entgegen, als wir uns pünktlich um 8.00 h beim  Bahnhof </a:t>
            </a:r>
            <a:r>
              <a:rPr lang="de-CH" dirty="0" err="1"/>
              <a:t>besammelten</a:t>
            </a:r>
            <a:r>
              <a:rPr lang="de-CH" dirty="0"/>
              <a:t>. Wir einigten uns schnell , dass die Fahrt Richtung </a:t>
            </a:r>
            <a:r>
              <a:rPr lang="de-CH" dirty="0" err="1"/>
              <a:t>Hasliberg</a:t>
            </a:r>
            <a:r>
              <a:rPr lang="de-CH" dirty="0"/>
              <a:t> gehen soll. So hatten die drei Wanderfrauen , sowie wir drei Skifahrerinnen gute Möglichkeiten, den </a:t>
            </a:r>
            <a:r>
              <a:rPr lang="de-CH" dirty="0" err="1"/>
              <a:t>Hasliberg</a:t>
            </a:r>
            <a:r>
              <a:rPr lang="de-CH" dirty="0"/>
              <a:t> , – </a:t>
            </a:r>
            <a:r>
              <a:rPr lang="de-CH" dirty="0" err="1"/>
              <a:t>ebend</a:t>
            </a:r>
            <a:r>
              <a:rPr lang="de-CH" dirty="0"/>
              <a:t> wandernd oder skifahrend zu geniessen.  Sogar der neue Hund “</a:t>
            </a:r>
            <a:r>
              <a:rPr lang="de-CH" dirty="0" err="1"/>
              <a:t>Allegra</a:t>
            </a:r>
            <a:r>
              <a:rPr lang="de-CH" dirty="0"/>
              <a:t>” von </a:t>
            </a:r>
            <a:r>
              <a:rPr lang="de-CH" dirty="0" err="1"/>
              <a:t>Vroni</a:t>
            </a:r>
            <a:r>
              <a:rPr lang="de-CH" dirty="0"/>
              <a:t> durfte die Bergwelt im Schnee  geniessen...  Über Nacht auf den Donnerstag gab es noch ein </a:t>
            </a:r>
            <a:r>
              <a:rPr lang="de-CH" dirty="0" err="1"/>
              <a:t>Schäumchen</a:t>
            </a:r>
            <a:r>
              <a:rPr lang="de-CH" dirty="0"/>
              <a:t> weicher, pulvriger Neuschnee...  Die Landschaft war grossartig . Zum Mittagessen trafen wir uns Frauen dann wieder gemeinsam auf der </a:t>
            </a:r>
            <a:r>
              <a:rPr lang="de-CH" dirty="0" err="1"/>
              <a:t>Bidmi</a:t>
            </a:r>
            <a:r>
              <a:rPr lang="de-CH" dirty="0"/>
              <a:t> (Mittelstation von </a:t>
            </a:r>
            <a:r>
              <a:rPr lang="de-CH" dirty="0" err="1"/>
              <a:t>Reuti</a:t>
            </a:r>
            <a:r>
              <a:rPr lang="de-CH" dirty="0"/>
              <a:t>- </a:t>
            </a:r>
            <a:r>
              <a:rPr lang="de-CH" dirty="0" err="1"/>
              <a:t>Mägisalp</a:t>
            </a:r>
            <a:r>
              <a:rPr lang="de-CH" dirty="0"/>
              <a:t>) und genossen einen feinen </a:t>
            </a:r>
            <a:r>
              <a:rPr lang="de-CH" dirty="0" err="1"/>
              <a:t>Bidmi</a:t>
            </a:r>
            <a:r>
              <a:rPr lang="de-CH" dirty="0"/>
              <a:t> – Burger mit allem drum und dran,  draussen bei milden Temperaturen. Zum Abschluss gab es dann noch “</a:t>
            </a:r>
            <a:r>
              <a:rPr lang="de-CH" dirty="0" err="1"/>
              <a:t>après</a:t>
            </a:r>
            <a:r>
              <a:rPr lang="de-CH" dirty="0"/>
              <a:t> Ski” unten in </a:t>
            </a:r>
            <a:r>
              <a:rPr lang="de-CH" dirty="0" err="1"/>
              <a:t>Reuti</a:t>
            </a:r>
            <a:r>
              <a:rPr lang="de-CH" dirty="0"/>
              <a:t>. Sogar der bekannte Schwinger, Matthias Glarner war dort noch anzutreffen... Wir alle genossen diesen schönen Tag inmitten der immer noch tief verschneiten Bergwelt. Wir sind schon gespannt, wohin uns der Schneetag im 2019 führen wird....</a:t>
            </a:r>
          </a:p>
          <a:p>
            <a:pPr marL="0" indent="0">
              <a:buNone/>
            </a:pPr>
            <a:r>
              <a:rPr lang="de-DE" sz="2000" dirty="0"/>
              <a:t>Verfasserin Liz </a:t>
            </a:r>
            <a:r>
              <a:rPr lang="de-DE" sz="2000" dirty="0" err="1"/>
              <a:t>Joss</a:t>
            </a:r>
            <a:endParaRPr lang="de-DE" sz="2000" dirty="0"/>
          </a:p>
        </p:txBody>
      </p:sp>
      <p:sp>
        <p:nvSpPr>
          <p:cNvPr id="4" name="Datumsplatzhalter 3">
            <a:extLst>
              <a:ext uri="{FF2B5EF4-FFF2-40B4-BE49-F238E27FC236}">
                <a16:creationId xmlns:a16="http://schemas.microsoft.com/office/drawing/2014/main" id="{E04C8007-25B6-C34C-86F6-5778FB5E5C96}"/>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65839B57-AB8F-D74D-8A26-A15537AE513E}"/>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125F01E5-CF43-854B-98D8-76DAB28FD13E}"/>
              </a:ext>
            </a:extLst>
          </p:cNvPr>
          <p:cNvSpPr>
            <a:spLocks noGrp="1"/>
          </p:cNvSpPr>
          <p:nvPr>
            <p:ph type="sldNum" sz="quarter" idx="12"/>
          </p:nvPr>
        </p:nvSpPr>
        <p:spPr/>
        <p:txBody>
          <a:bodyPr/>
          <a:lstStyle/>
          <a:p>
            <a:fld id="{DB3F0053-F4AF-5543-92F2-F1A2B5E10AFE}" type="slidenum">
              <a:rPr lang="de-DE" smtClean="0"/>
              <a:pPr/>
              <a:t>78</a:t>
            </a:fld>
            <a:endParaRPr lang="de-DE" dirty="0"/>
          </a:p>
        </p:txBody>
      </p:sp>
    </p:spTree>
    <p:extLst>
      <p:ext uri="{BB962C8B-B14F-4D97-AF65-F5344CB8AC3E}">
        <p14:creationId xmlns:p14="http://schemas.microsoft.com/office/powerpoint/2010/main" val="3585734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F8014594-A9CB-3941-8A11-4B7389306453}"/>
              </a:ext>
            </a:extLst>
          </p:cNvPr>
          <p:cNvPicPr>
            <a:picLocks noGrp="1" noChangeAspect="1"/>
          </p:cNvPicPr>
          <p:nvPr>
            <p:ph idx="1"/>
          </p:nvPr>
        </p:nvPicPr>
        <p:blipFill>
          <a:blip r:embed="rId2"/>
          <a:stretch>
            <a:fillRect/>
          </a:stretch>
        </p:blipFill>
        <p:spPr>
          <a:xfrm>
            <a:off x="457200" y="260649"/>
            <a:ext cx="2667000" cy="3556000"/>
          </a:xfrm>
        </p:spPr>
      </p:pic>
      <p:sp>
        <p:nvSpPr>
          <p:cNvPr id="4" name="Datumsplatzhalter 3">
            <a:extLst>
              <a:ext uri="{FF2B5EF4-FFF2-40B4-BE49-F238E27FC236}">
                <a16:creationId xmlns:a16="http://schemas.microsoft.com/office/drawing/2014/main" id="{4D8E48D0-3AB7-9E41-ADF9-9613AE590DF3}"/>
              </a:ext>
            </a:extLst>
          </p:cNvPr>
          <p:cNvSpPr>
            <a:spLocks noGrp="1"/>
          </p:cNvSpPr>
          <p:nvPr>
            <p:ph type="dt" sz="half" idx="10"/>
          </p:nvPr>
        </p:nvSpPr>
        <p:spPr>
          <a:xfrm>
            <a:off x="457200" y="6371277"/>
            <a:ext cx="2133600" cy="365125"/>
          </a:xfrm>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C88F4273-D36E-9246-B010-692FD1440705}"/>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12D839D8-AB92-AF40-AAD8-C1CCB4D1364C}"/>
              </a:ext>
            </a:extLst>
          </p:cNvPr>
          <p:cNvSpPr>
            <a:spLocks noGrp="1"/>
          </p:cNvSpPr>
          <p:nvPr>
            <p:ph type="sldNum" sz="quarter" idx="12"/>
          </p:nvPr>
        </p:nvSpPr>
        <p:spPr/>
        <p:txBody>
          <a:bodyPr/>
          <a:lstStyle/>
          <a:p>
            <a:fld id="{DB3F0053-F4AF-5543-92F2-F1A2B5E10AFE}" type="slidenum">
              <a:rPr lang="de-DE" smtClean="0"/>
              <a:pPr/>
              <a:t>79</a:t>
            </a:fld>
            <a:endParaRPr lang="de-DE" dirty="0"/>
          </a:p>
        </p:txBody>
      </p:sp>
      <p:pic>
        <p:nvPicPr>
          <p:cNvPr id="10" name="Grafik 9">
            <a:extLst>
              <a:ext uri="{FF2B5EF4-FFF2-40B4-BE49-F238E27FC236}">
                <a16:creationId xmlns:a16="http://schemas.microsoft.com/office/drawing/2014/main" id="{00EE39BD-58AF-1B4A-9DB7-6A78586B56A0}"/>
              </a:ext>
            </a:extLst>
          </p:cNvPr>
          <p:cNvPicPr>
            <a:picLocks noChangeAspect="1"/>
          </p:cNvPicPr>
          <p:nvPr/>
        </p:nvPicPr>
        <p:blipFill>
          <a:blip r:embed="rId3"/>
          <a:stretch>
            <a:fillRect/>
          </a:stretch>
        </p:blipFill>
        <p:spPr>
          <a:xfrm>
            <a:off x="3222730" y="2281159"/>
            <a:ext cx="5436096" cy="4077072"/>
          </a:xfrm>
          <a:prstGeom prst="rect">
            <a:avLst/>
          </a:prstGeom>
        </p:spPr>
      </p:pic>
    </p:spTree>
    <p:extLst>
      <p:ext uri="{BB962C8B-B14F-4D97-AF65-F5344CB8AC3E}">
        <p14:creationId xmlns:p14="http://schemas.microsoft.com/office/powerpoint/2010/main" val="27691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dirty="0"/>
              <a:t>09.02.2018</a:t>
            </a:r>
            <a:endParaRPr lang="de-DE" dirty="0"/>
          </a:p>
        </p:txBody>
      </p:sp>
      <p:sp>
        <p:nvSpPr>
          <p:cNvPr id="5" name="Fußzeilenplatzhalter 4"/>
          <p:cNvSpPr>
            <a:spLocks noGrp="1"/>
          </p:cNvSpPr>
          <p:nvPr>
            <p:ph type="ftr" sz="quarter" idx="11"/>
          </p:nvPr>
        </p:nvSpPr>
        <p:spPr/>
        <p:txBody>
          <a:bodyPr/>
          <a:lstStyle/>
          <a:p>
            <a:r>
              <a:rPr lang="de-DE" dirty="0"/>
              <a:t>Landfrauen Trimstein und Umgebung</a:t>
            </a:r>
          </a:p>
        </p:txBody>
      </p:sp>
      <p:sp>
        <p:nvSpPr>
          <p:cNvPr id="6" name="Foliennummernplatzhalter 5"/>
          <p:cNvSpPr>
            <a:spLocks noGrp="1"/>
          </p:cNvSpPr>
          <p:nvPr>
            <p:ph type="sldNum" sz="quarter" idx="12"/>
          </p:nvPr>
        </p:nvSpPr>
        <p:spPr/>
        <p:txBody>
          <a:bodyPr/>
          <a:lstStyle/>
          <a:p>
            <a:fld id="{DB3F0053-F4AF-5543-92F2-F1A2B5E10AFE}" type="slidenum">
              <a:rPr lang="de-DE" smtClean="0"/>
              <a:pPr/>
              <a:t>8</a:t>
            </a:fld>
            <a:endParaRPr lang="de-DE" dirty="0"/>
          </a:p>
        </p:txBody>
      </p:sp>
      <p:pic>
        <p:nvPicPr>
          <p:cNvPr id="7" name="Inhaltsplatzhalter 6">
            <a:extLst>
              <a:ext uri="{FF2B5EF4-FFF2-40B4-BE49-F238E27FC236}">
                <a16:creationId xmlns:a16="http://schemas.microsoft.com/office/drawing/2014/main" id="{31B55E22-B420-E44A-9C25-57C05F9BC18B}"/>
              </a:ext>
            </a:extLst>
          </p:cNvPr>
          <p:cNvPicPr>
            <a:picLocks noGrp="1" noChangeAspect="1"/>
          </p:cNvPicPr>
          <p:nvPr>
            <p:ph idx="1"/>
          </p:nvPr>
        </p:nvPicPr>
        <p:blipFill>
          <a:blip r:embed="rId2"/>
          <a:stretch>
            <a:fillRect/>
          </a:stretch>
        </p:blipFill>
        <p:spPr>
          <a:xfrm>
            <a:off x="611560" y="332656"/>
            <a:ext cx="5882903" cy="3312368"/>
          </a:xfrm>
        </p:spPr>
      </p:pic>
      <p:pic>
        <p:nvPicPr>
          <p:cNvPr id="10" name="Grafik 9">
            <a:extLst>
              <a:ext uri="{FF2B5EF4-FFF2-40B4-BE49-F238E27FC236}">
                <a16:creationId xmlns:a16="http://schemas.microsoft.com/office/drawing/2014/main" id="{99E6C99C-1598-4E49-A3FF-26F03B40DB2D}"/>
              </a:ext>
            </a:extLst>
          </p:cNvPr>
          <p:cNvPicPr>
            <a:picLocks noChangeAspect="1"/>
          </p:cNvPicPr>
          <p:nvPr/>
        </p:nvPicPr>
        <p:blipFill>
          <a:blip r:embed="rId3"/>
          <a:stretch>
            <a:fillRect/>
          </a:stretch>
        </p:blipFill>
        <p:spPr>
          <a:xfrm>
            <a:off x="6156176" y="1996763"/>
            <a:ext cx="2213156" cy="3933056"/>
          </a:xfrm>
          <a:prstGeom prst="rect">
            <a:avLst/>
          </a:prstGeom>
        </p:spPr>
      </p:pic>
      <p:pic>
        <p:nvPicPr>
          <p:cNvPr id="12" name="Grafik 11">
            <a:extLst>
              <a:ext uri="{FF2B5EF4-FFF2-40B4-BE49-F238E27FC236}">
                <a16:creationId xmlns:a16="http://schemas.microsoft.com/office/drawing/2014/main" id="{1690AD2B-7323-5048-99EB-C0169690E3F4}"/>
              </a:ext>
            </a:extLst>
          </p:cNvPr>
          <p:cNvPicPr>
            <a:picLocks noChangeAspect="1"/>
          </p:cNvPicPr>
          <p:nvPr/>
        </p:nvPicPr>
        <p:blipFill>
          <a:blip r:embed="rId4"/>
          <a:stretch>
            <a:fillRect/>
          </a:stretch>
        </p:blipFill>
        <p:spPr>
          <a:xfrm>
            <a:off x="1218518" y="3645024"/>
            <a:ext cx="4330700" cy="2438400"/>
          </a:xfrm>
          <a:prstGeom prst="rect">
            <a:avLst/>
          </a:prstGeo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CD760C2E-2FAE-7944-A569-7B6BDDB1E149}"/>
              </a:ext>
            </a:extLst>
          </p:cNvPr>
          <p:cNvPicPr>
            <a:picLocks noGrp="1" noChangeAspect="1"/>
          </p:cNvPicPr>
          <p:nvPr>
            <p:ph idx="1"/>
          </p:nvPr>
        </p:nvPicPr>
        <p:blipFill>
          <a:blip r:embed="rId2"/>
          <a:stretch>
            <a:fillRect/>
          </a:stretch>
        </p:blipFill>
        <p:spPr>
          <a:xfrm>
            <a:off x="179512" y="1340768"/>
            <a:ext cx="4166592" cy="3124944"/>
          </a:xfrm>
        </p:spPr>
      </p:pic>
      <p:sp>
        <p:nvSpPr>
          <p:cNvPr id="4" name="Datumsplatzhalter 3">
            <a:extLst>
              <a:ext uri="{FF2B5EF4-FFF2-40B4-BE49-F238E27FC236}">
                <a16:creationId xmlns:a16="http://schemas.microsoft.com/office/drawing/2014/main" id="{1E293D75-19E3-F346-8B80-93635289C4A4}"/>
              </a:ext>
            </a:extLst>
          </p:cNvPr>
          <p:cNvSpPr>
            <a:spLocks noGrp="1"/>
          </p:cNvSpPr>
          <p:nvPr>
            <p:ph type="dt" sz="half" idx="10"/>
          </p:nvPr>
        </p:nvSpPr>
        <p:spPr>
          <a:xfrm>
            <a:off x="457200" y="6371277"/>
            <a:ext cx="2133600" cy="365125"/>
          </a:xfrm>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7586C883-B64A-8D43-968C-EB44CDF212CC}"/>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39A86E9F-6566-304B-8135-D735DD2EF846}"/>
              </a:ext>
            </a:extLst>
          </p:cNvPr>
          <p:cNvSpPr>
            <a:spLocks noGrp="1"/>
          </p:cNvSpPr>
          <p:nvPr>
            <p:ph type="sldNum" sz="quarter" idx="12"/>
          </p:nvPr>
        </p:nvSpPr>
        <p:spPr/>
        <p:txBody>
          <a:bodyPr/>
          <a:lstStyle/>
          <a:p>
            <a:fld id="{DB3F0053-F4AF-5543-92F2-F1A2B5E10AFE}" type="slidenum">
              <a:rPr lang="de-DE" smtClean="0"/>
              <a:pPr/>
              <a:t>80</a:t>
            </a:fld>
            <a:endParaRPr lang="de-DE" dirty="0"/>
          </a:p>
        </p:txBody>
      </p:sp>
      <p:pic>
        <p:nvPicPr>
          <p:cNvPr id="11" name="Grafik 10">
            <a:extLst>
              <a:ext uri="{FF2B5EF4-FFF2-40B4-BE49-F238E27FC236}">
                <a16:creationId xmlns:a16="http://schemas.microsoft.com/office/drawing/2014/main" id="{7529AD04-880D-B749-A096-84CE03391E15}"/>
              </a:ext>
            </a:extLst>
          </p:cNvPr>
          <p:cNvPicPr>
            <a:picLocks noChangeAspect="1"/>
          </p:cNvPicPr>
          <p:nvPr/>
        </p:nvPicPr>
        <p:blipFill>
          <a:blip r:embed="rId3"/>
          <a:stretch>
            <a:fillRect/>
          </a:stretch>
        </p:blipFill>
        <p:spPr>
          <a:xfrm>
            <a:off x="4538014" y="692696"/>
            <a:ext cx="4030371" cy="5373828"/>
          </a:xfrm>
          <a:prstGeom prst="rect">
            <a:avLst/>
          </a:prstGeom>
        </p:spPr>
      </p:pic>
    </p:spTree>
    <p:extLst>
      <p:ext uri="{BB962C8B-B14F-4D97-AF65-F5344CB8AC3E}">
        <p14:creationId xmlns:p14="http://schemas.microsoft.com/office/powerpoint/2010/main" val="4072560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F9A257F5-DFE0-A441-B9E6-ECB76454B8D3}"/>
              </a:ext>
            </a:extLst>
          </p:cNvPr>
          <p:cNvPicPr>
            <a:picLocks noGrp="1" noChangeAspect="1"/>
          </p:cNvPicPr>
          <p:nvPr>
            <p:ph idx="1"/>
          </p:nvPr>
        </p:nvPicPr>
        <p:blipFill>
          <a:blip r:embed="rId2"/>
          <a:stretch>
            <a:fillRect/>
          </a:stretch>
        </p:blipFill>
        <p:spPr>
          <a:xfrm>
            <a:off x="5148064" y="1052736"/>
            <a:ext cx="3394472" cy="4525963"/>
          </a:xfrm>
        </p:spPr>
      </p:pic>
      <p:sp>
        <p:nvSpPr>
          <p:cNvPr id="4" name="Datumsplatzhalter 3">
            <a:extLst>
              <a:ext uri="{FF2B5EF4-FFF2-40B4-BE49-F238E27FC236}">
                <a16:creationId xmlns:a16="http://schemas.microsoft.com/office/drawing/2014/main" id="{24B8F737-25C6-C641-8C4E-5E8DA4D68A77}"/>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1358D752-354B-C349-9BB5-234D091D083F}"/>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268C25B8-17CA-E546-A6BA-CFF09AFB09C1}"/>
              </a:ext>
            </a:extLst>
          </p:cNvPr>
          <p:cNvSpPr>
            <a:spLocks noGrp="1"/>
          </p:cNvSpPr>
          <p:nvPr>
            <p:ph type="sldNum" sz="quarter" idx="12"/>
          </p:nvPr>
        </p:nvSpPr>
        <p:spPr/>
        <p:txBody>
          <a:bodyPr/>
          <a:lstStyle/>
          <a:p>
            <a:fld id="{DB3F0053-F4AF-5543-92F2-F1A2B5E10AFE}" type="slidenum">
              <a:rPr lang="de-DE" smtClean="0"/>
              <a:pPr/>
              <a:t>81</a:t>
            </a:fld>
            <a:endParaRPr lang="de-DE" dirty="0"/>
          </a:p>
        </p:txBody>
      </p:sp>
      <p:pic>
        <p:nvPicPr>
          <p:cNvPr id="11" name="Grafik 10">
            <a:extLst>
              <a:ext uri="{FF2B5EF4-FFF2-40B4-BE49-F238E27FC236}">
                <a16:creationId xmlns:a16="http://schemas.microsoft.com/office/drawing/2014/main" id="{3BC6F8F3-F1B7-6240-8969-35406BA84265}"/>
              </a:ext>
            </a:extLst>
          </p:cNvPr>
          <p:cNvPicPr>
            <a:picLocks noChangeAspect="1"/>
          </p:cNvPicPr>
          <p:nvPr/>
        </p:nvPicPr>
        <p:blipFill>
          <a:blip r:embed="rId3"/>
          <a:stretch>
            <a:fillRect/>
          </a:stretch>
        </p:blipFill>
        <p:spPr>
          <a:xfrm>
            <a:off x="801215" y="278671"/>
            <a:ext cx="3698777" cy="2774083"/>
          </a:xfrm>
          <a:prstGeom prst="rect">
            <a:avLst/>
          </a:prstGeom>
        </p:spPr>
      </p:pic>
      <p:pic>
        <p:nvPicPr>
          <p:cNvPr id="13" name="Grafik 12">
            <a:extLst>
              <a:ext uri="{FF2B5EF4-FFF2-40B4-BE49-F238E27FC236}">
                <a16:creationId xmlns:a16="http://schemas.microsoft.com/office/drawing/2014/main" id="{680289BA-5716-8946-BCD9-3E4D72F944C3}"/>
              </a:ext>
            </a:extLst>
          </p:cNvPr>
          <p:cNvPicPr>
            <a:picLocks noChangeAspect="1"/>
          </p:cNvPicPr>
          <p:nvPr/>
        </p:nvPicPr>
        <p:blipFill>
          <a:blip r:embed="rId4"/>
          <a:stretch>
            <a:fillRect/>
          </a:stretch>
        </p:blipFill>
        <p:spPr>
          <a:xfrm>
            <a:off x="734955" y="3356992"/>
            <a:ext cx="3854586" cy="2890940"/>
          </a:xfrm>
          <a:prstGeom prst="rect">
            <a:avLst/>
          </a:prstGeom>
        </p:spPr>
      </p:pic>
    </p:spTree>
    <p:extLst>
      <p:ext uri="{BB962C8B-B14F-4D97-AF65-F5344CB8AC3E}">
        <p14:creationId xmlns:p14="http://schemas.microsoft.com/office/powerpoint/2010/main" val="9518122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4B8D593-F7DB-8D40-B247-BC4420748D3E}"/>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DBC8DA05-0983-8D4A-8143-37B9D496ECCB}"/>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1A9827C0-FAD5-5449-AB2C-482F84D6EFC1}"/>
              </a:ext>
            </a:extLst>
          </p:cNvPr>
          <p:cNvSpPr>
            <a:spLocks noGrp="1"/>
          </p:cNvSpPr>
          <p:nvPr>
            <p:ph type="sldNum" sz="quarter" idx="12"/>
          </p:nvPr>
        </p:nvSpPr>
        <p:spPr/>
        <p:txBody>
          <a:bodyPr/>
          <a:lstStyle/>
          <a:p>
            <a:fld id="{DB3F0053-F4AF-5543-92F2-F1A2B5E10AFE}" type="slidenum">
              <a:rPr lang="de-DE" smtClean="0"/>
              <a:pPr/>
              <a:t>82</a:t>
            </a:fld>
            <a:endParaRPr lang="de-DE" dirty="0"/>
          </a:p>
        </p:txBody>
      </p:sp>
      <p:pic>
        <p:nvPicPr>
          <p:cNvPr id="11" name="Inhaltsplatzhalter 10">
            <a:extLst>
              <a:ext uri="{FF2B5EF4-FFF2-40B4-BE49-F238E27FC236}">
                <a16:creationId xmlns:a16="http://schemas.microsoft.com/office/drawing/2014/main" id="{358E4D25-E73A-F343-A19C-9E8A1487D9B2}"/>
              </a:ext>
            </a:extLst>
          </p:cNvPr>
          <p:cNvPicPr>
            <a:picLocks noGrp="1" noChangeAspect="1"/>
          </p:cNvPicPr>
          <p:nvPr>
            <p:ph idx="1"/>
          </p:nvPr>
        </p:nvPicPr>
        <p:blipFill>
          <a:blip r:embed="rId2"/>
          <a:stretch>
            <a:fillRect/>
          </a:stretch>
        </p:blipFill>
        <p:spPr>
          <a:xfrm>
            <a:off x="971599" y="476672"/>
            <a:ext cx="7392821" cy="5544616"/>
          </a:xfrm>
        </p:spPr>
      </p:pic>
    </p:spTree>
    <p:extLst>
      <p:ext uri="{BB962C8B-B14F-4D97-AF65-F5344CB8AC3E}">
        <p14:creationId xmlns:p14="http://schemas.microsoft.com/office/powerpoint/2010/main" val="3665718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10ED5EBD-F48D-1847-88BF-7EB218B8BE12}"/>
              </a:ext>
            </a:extLst>
          </p:cNvPr>
          <p:cNvPicPr>
            <a:picLocks noGrp="1" noChangeAspect="1"/>
          </p:cNvPicPr>
          <p:nvPr>
            <p:ph idx="1"/>
          </p:nvPr>
        </p:nvPicPr>
        <p:blipFill>
          <a:blip r:embed="rId2"/>
          <a:stretch>
            <a:fillRect/>
          </a:stretch>
        </p:blipFill>
        <p:spPr>
          <a:xfrm>
            <a:off x="261122" y="260648"/>
            <a:ext cx="4659356" cy="2620888"/>
          </a:xfrm>
        </p:spPr>
      </p:pic>
      <p:sp>
        <p:nvSpPr>
          <p:cNvPr id="4" name="Datumsplatzhalter 3">
            <a:extLst>
              <a:ext uri="{FF2B5EF4-FFF2-40B4-BE49-F238E27FC236}">
                <a16:creationId xmlns:a16="http://schemas.microsoft.com/office/drawing/2014/main" id="{6323B281-832E-CC47-80DC-C32D879850E6}"/>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6BA0199A-334A-1C45-81EA-85FF5EC545D3}"/>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830572C8-9BFF-D04B-81C2-26BDF87894BB}"/>
              </a:ext>
            </a:extLst>
          </p:cNvPr>
          <p:cNvSpPr>
            <a:spLocks noGrp="1"/>
          </p:cNvSpPr>
          <p:nvPr>
            <p:ph type="sldNum" sz="quarter" idx="12"/>
          </p:nvPr>
        </p:nvSpPr>
        <p:spPr/>
        <p:txBody>
          <a:bodyPr/>
          <a:lstStyle/>
          <a:p>
            <a:fld id="{DB3F0053-F4AF-5543-92F2-F1A2B5E10AFE}" type="slidenum">
              <a:rPr lang="de-DE" smtClean="0"/>
              <a:pPr/>
              <a:t>83</a:t>
            </a:fld>
            <a:endParaRPr lang="de-DE" dirty="0"/>
          </a:p>
        </p:txBody>
      </p:sp>
      <p:pic>
        <p:nvPicPr>
          <p:cNvPr id="10" name="Grafik 9">
            <a:extLst>
              <a:ext uri="{FF2B5EF4-FFF2-40B4-BE49-F238E27FC236}">
                <a16:creationId xmlns:a16="http://schemas.microsoft.com/office/drawing/2014/main" id="{4C435D6C-8BB5-474B-ABC4-C589FE9FE7C9}"/>
              </a:ext>
            </a:extLst>
          </p:cNvPr>
          <p:cNvPicPr>
            <a:picLocks noChangeAspect="1"/>
          </p:cNvPicPr>
          <p:nvPr/>
        </p:nvPicPr>
        <p:blipFill>
          <a:blip r:embed="rId3"/>
          <a:stretch>
            <a:fillRect/>
          </a:stretch>
        </p:blipFill>
        <p:spPr>
          <a:xfrm>
            <a:off x="3573787" y="2567310"/>
            <a:ext cx="5052053" cy="3789040"/>
          </a:xfrm>
          <a:prstGeom prst="rect">
            <a:avLst/>
          </a:prstGeom>
        </p:spPr>
      </p:pic>
    </p:spTree>
    <p:extLst>
      <p:ext uri="{BB962C8B-B14F-4D97-AF65-F5344CB8AC3E}">
        <p14:creationId xmlns:p14="http://schemas.microsoft.com/office/powerpoint/2010/main" val="1199020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51B0F827-9D27-304C-A59C-1764944511F6}"/>
              </a:ext>
            </a:extLst>
          </p:cNvPr>
          <p:cNvPicPr>
            <a:picLocks noGrp="1" noChangeAspect="1"/>
          </p:cNvPicPr>
          <p:nvPr>
            <p:ph idx="1"/>
          </p:nvPr>
        </p:nvPicPr>
        <p:blipFill>
          <a:blip r:embed="rId2"/>
          <a:stretch>
            <a:fillRect/>
          </a:stretch>
        </p:blipFill>
        <p:spPr>
          <a:xfrm>
            <a:off x="207876" y="332656"/>
            <a:ext cx="2916324" cy="3888432"/>
          </a:xfrm>
        </p:spPr>
      </p:pic>
      <p:sp>
        <p:nvSpPr>
          <p:cNvPr id="4" name="Datumsplatzhalter 3">
            <a:extLst>
              <a:ext uri="{FF2B5EF4-FFF2-40B4-BE49-F238E27FC236}">
                <a16:creationId xmlns:a16="http://schemas.microsoft.com/office/drawing/2014/main" id="{1422A1B1-426B-094C-86F2-1628027D3830}"/>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FAB33C68-9FFC-E844-A020-ECEDE9597452}"/>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B23523DE-26E7-9A49-A9A6-8738D21AC7C7}"/>
              </a:ext>
            </a:extLst>
          </p:cNvPr>
          <p:cNvSpPr>
            <a:spLocks noGrp="1"/>
          </p:cNvSpPr>
          <p:nvPr>
            <p:ph type="sldNum" sz="quarter" idx="12"/>
          </p:nvPr>
        </p:nvSpPr>
        <p:spPr/>
        <p:txBody>
          <a:bodyPr/>
          <a:lstStyle/>
          <a:p>
            <a:fld id="{DB3F0053-F4AF-5543-92F2-F1A2B5E10AFE}" type="slidenum">
              <a:rPr lang="de-DE" smtClean="0"/>
              <a:pPr/>
              <a:t>84</a:t>
            </a:fld>
            <a:endParaRPr lang="de-DE" dirty="0"/>
          </a:p>
        </p:txBody>
      </p:sp>
      <p:pic>
        <p:nvPicPr>
          <p:cNvPr id="10" name="Grafik 9">
            <a:extLst>
              <a:ext uri="{FF2B5EF4-FFF2-40B4-BE49-F238E27FC236}">
                <a16:creationId xmlns:a16="http://schemas.microsoft.com/office/drawing/2014/main" id="{39A42584-D830-B540-9C07-CD79FE3A9EC2}"/>
              </a:ext>
            </a:extLst>
          </p:cNvPr>
          <p:cNvPicPr>
            <a:picLocks noChangeAspect="1"/>
          </p:cNvPicPr>
          <p:nvPr/>
        </p:nvPicPr>
        <p:blipFill>
          <a:blip r:embed="rId3"/>
          <a:stretch>
            <a:fillRect/>
          </a:stretch>
        </p:blipFill>
        <p:spPr>
          <a:xfrm>
            <a:off x="3349757" y="1916832"/>
            <a:ext cx="5340085" cy="4005064"/>
          </a:xfrm>
          <a:prstGeom prst="rect">
            <a:avLst/>
          </a:prstGeom>
        </p:spPr>
      </p:pic>
    </p:spTree>
    <p:extLst>
      <p:ext uri="{BB962C8B-B14F-4D97-AF65-F5344CB8AC3E}">
        <p14:creationId xmlns:p14="http://schemas.microsoft.com/office/powerpoint/2010/main" val="34343288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89C5F502-5F8D-3A4F-AC49-0EF6416344B2}"/>
              </a:ext>
            </a:extLst>
          </p:cNvPr>
          <p:cNvPicPr>
            <a:picLocks noGrp="1" noChangeAspect="1"/>
          </p:cNvPicPr>
          <p:nvPr>
            <p:ph idx="1"/>
          </p:nvPr>
        </p:nvPicPr>
        <p:blipFill>
          <a:blip r:embed="rId2"/>
          <a:stretch>
            <a:fillRect/>
          </a:stretch>
        </p:blipFill>
        <p:spPr>
          <a:xfrm>
            <a:off x="106891" y="620689"/>
            <a:ext cx="5088565" cy="3816424"/>
          </a:xfrm>
        </p:spPr>
      </p:pic>
      <p:sp>
        <p:nvSpPr>
          <p:cNvPr id="4" name="Datumsplatzhalter 3">
            <a:extLst>
              <a:ext uri="{FF2B5EF4-FFF2-40B4-BE49-F238E27FC236}">
                <a16:creationId xmlns:a16="http://schemas.microsoft.com/office/drawing/2014/main" id="{52725FA7-8822-3246-BE55-4FAA093264E7}"/>
              </a:ext>
            </a:extLst>
          </p:cNvPr>
          <p:cNvSpPr>
            <a:spLocks noGrp="1"/>
          </p:cNvSpPr>
          <p:nvPr>
            <p:ph type="dt" sz="half" idx="10"/>
          </p:nvPr>
        </p:nvSpPr>
        <p:spPr/>
        <p:txBody>
          <a:bodyPr/>
          <a:lstStyle/>
          <a:p>
            <a:r>
              <a:rPr lang="de-CH" dirty="0"/>
              <a:t>09.02.2018</a:t>
            </a:r>
            <a:endParaRPr lang="de-DE" dirty="0"/>
          </a:p>
        </p:txBody>
      </p:sp>
      <p:sp>
        <p:nvSpPr>
          <p:cNvPr id="5" name="Fußzeilenplatzhalter 4">
            <a:extLst>
              <a:ext uri="{FF2B5EF4-FFF2-40B4-BE49-F238E27FC236}">
                <a16:creationId xmlns:a16="http://schemas.microsoft.com/office/drawing/2014/main" id="{CC6627B5-DDBE-A448-B887-5D2F9CDE1DBC}"/>
              </a:ext>
            </a:extLst>
          </p:cNvPr>
          <p:cNvSpPr>
            <a:spLocks noGrp="1"/>
          </p:cNvSpPr>
          <p:nvPr>
            <p:ph type="ftr" sz="quarter" idx="11"/>
          </p:nvPr>
        </p:nvSpPr>
        <p:spPr/>
        <p:txBody>
          <a:bodyPr/>
          <a:lstStyle/>
          <a:p>
            <a:r>
              <a:rPr lang="de-DE"/>
              <a:t>Landfrauen Trimstein und Umgebung</a:t>
            </a:r>
            <a:endParaRPr lang="de-DE" dirty="0"/>
          </a:p>
        </p:txBody>
      </p:sp>
      <p:sp>
        <p:nvSpPr>
          <p:cNvPr id="6" name="Foliennummernplatzhalter 5">
            <a:extLst>
              <a:ext uri="{FF2B5EF4-FFF2-40B4-BE49-F238E27FC236}">
                <a16:creationId xmlns:a16="http://schemas.microsoft.com/office/drawing/2014/main" id="{6461C981-3C7B-6342-8AC5-670B43F59C1A}"/>
              </a:ext>
            </a:extLst>
          </p:cNvPr>
          <p:cNvSpPr>
            <a:spLocks noGrp="1"/>
          </p:cNvSpPr>
          <p:nvPr>
            <p:ph type="sldNum" sz="quarter" idx="12"/>
          </p:nvPr>
        </p:nvSpPr>
        <p:spPr/>
        <p:txBody>
          <a:bodyPr/>
          <a:lstStyle/>
          <a:p>
            <a:fld id="{DB3F0053-F4AF-5543-92F2-F1A2B5E10AFE}" type="slidenum">
              <a:rPr lang="de-DE" smtClean="0"/>
              <a:pPr/>
              <a:t>85</a:t>
            </a:fld>
            <a:endParaRPr lang="de-DE" dirty="0"/>
          </a:p>
        </p:txBody>
      </p:sp>
      <p:pic>
        <p:nvPicPr>
          <p:cNvPr id="10" name="Grafik 9">
            <a:extLst>
              <a:ext uri="{FF2B5EF4-FFF2-40B4-BE49-F238E27FC236}">
                <a16:creationId xmlns:a16="http://schemas.microsoft.com/office/drawing/2014/main" id="{CE36EE9D-63C5-5E4B-8A25-FE0839FEE988}"/>
              </a:ext>
            </a:extLst>
          </p:cNvPr>
          <p:cNvPicPr>
            <a:picLocks noChangeAspect="1"/>
          </p:cNvPicPr>
          <p:nvPr/>
        </p:nvPicPr>
        <p:blipFill>
          <a:blip r:embed="rId3"/>
          <a:stretch>
            <a:fillRect/>
          </a:stretch>
        </p:blipFill>
        <p:spPr>
          <a:xfrm>
            <a:off x="5195456" y="1196752"/>
            <a:ext cx="3723878" cy="4965171"/>
          </a:xfrm>
          <a:prstGeom prst="rect">
            <a:avLst/>
          </a:prstGeom>
        </p:spPr>
      </p:pic>
    </p:spTree>
    <p:extLst>
      <p:ext uri="{BB962C8B-B14F-4D97-AF65-F5344CB8AC3E}">
        <p14:creationId xmlns:p14="http://schemas.microsoft.com/office/powerpoint/2010/main" val="2713841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fontScale="90000"/>
          </a:bodyPr>
          <a:lstStyle/>
          <a:p>
            <a:r>
              <a:rPr lang="de-DE" dirty="0"/>
              <a:t>Delegiertenversammlung vom VBL</a:t>
            </a:r>
          </a:p>
        </p:txBody>
      </p:sp>
      <p:sp>
        <p:nvSpPr>
          <p:cNvPr id="5" name="Datumsplatzhalter 4"/>
          <p:cNvSpPr>
            <a:spLocks noGrp="1"/>
          </p:cNvSpPr>
          <p:nvPr>
            <p:ph type="dt" sz="half" idx="10"/>
          </p:nvPr>
        </p:nvSpPr>
        <p:spPr/>
        <p:txBody>
          <a:bodyPr/>
          <a:lstStyle/>
          <a:p>
            <a:r>
              <a:rPr lang="de-CH" dirty="0"/>
              <a:t>09.02.2018</a:t>
            </a:r>
            <a:endParaRPr lang="de-DE" dirty="0"/>
          </a:p>
        </p:txBody>
      </p:sp>
      <p:sp>
        <p:nvSpPr>
          <p:cNvPr id="6" name="Fußzeilenplatzhalter 5"/>
          <p:cNvSpPr>
            <a:spLocks noGrp="1"/>
          </p:cNvSpPr>
          <p:nvPr>
            <p:ph type="ftr" sz="quarter" idx="11"/>
          </p:nvPr>
        </p:nvSpPr>
        <p:spPr/>
        <p:txBody>
          <a:bodyPr/>
          <a:lstStyle/>
          <a:p>
            <a:r>
              <a:rPr lang="de-DE" dirty="0"/>
              <a:t>Landfrauen Trimstein und Umgebung</a:t>
            </a:r>
          </a:p>
        </p:txBody>
      </p:sp>
      <p:sp>
        <p:nvSpPr>
          <p:cNvPr id="7" name="Foliennummernplatzhalter 6"/>
          <p:cNvSpPr>
            <a:spLocks noGrp="1"/>
          </p:cNvSpPr>
          <p:nvPr>
            <p:ph type="sldNum" sz="quarter" idx="12"/>
          </p:nvPr>
        </p:nvSpPr>
        <p:spPr/>
        <p:txBody>
          <a:bodyPr/>
          <a:lstStyle/>
          <a:p>
            <a:fld id="{DB3F0053-F4AF-5543-92F2-F1A2B5E10AFE}" type="slidenum">
              <a:rPr lang="de-DE" smtClean="0"/>
              <a:pPr/>
              <a:t>9</a:t>
            </a:fld>
            <a:endParaRPr lang="de-DE" dirty="0"/>
          </a:p>
        </p:txBody>
      </p:sp>
      <p:sp>
        <p:nvSpPr>
          <p:cNvPr id="11" name="Textfeld 10"/>
          <p:cNvSpPr txBox="1"/>
          <p:nvPr/>
        </p:nvSpPr>
        <p:spPr>
          <a:xfrm>
            <a:off x="304800" y="1576387"/>
            <a:ext cx="2819400" cy="2862322"/>
          </a:xfrm>
          <a:prstGeom prst="rect">
            <a:avLst/>
          </a:prstGeom>
          <a:noFill/>
        </p:spPr>
        <p:txBody>
          <a:bodyPr wrap="square" rtlCol="0">
            <a:spAutoFit/>
          </a:bodyPr>
          <a:lstStyle/>
          <a:p>
            <a:r>
              <a:rPr lang="de-DE" dirty="0">
                <a:latin typeface="Arial Regular"/>
              </a:rPr>
              <a:t>Marianne </a:t>
            </a:r>
            <a:r>
              <a:rPr lang="de-DE" dirty="0" err="1">
                <a:latin typeface="Arial Regular"/>
              </a:rPr>
              <a:t>Räss</a:t>
            </a:r>
            <a:r>
              <a:rPr lang="de-DE" dirty="0">
                <a:latin typeface="Arial Regular"/>
              </a:rPr>
              <a:t> und Veronika Matter haben am 11.4.2017  die DV vom VBL im </a:t>
            </a:r>
            <a:r>
              <a:rPr lang="de-DE" dirty="0" err="1">
                <a:latin typeface="Arial Regular"/>
              </a:rPr>
              <a:t>Krauchtal</a:t>
            </a:r>
            <a:r>
              <a:rPr lang="de-DE" dirty="0">
                <a:latin typeface="Arial Regular"/>
              </a:rPr>
              <a:t>  besucht. Ins gesamt wurden 300 Mittagessen von den </a:t>
            </a:r>
            <a:r>
              <a:rPr lang="de-DE" dirty="0" err="1">
                <a:latin typeface="Arial Regular"/>
              </a:rPr>
              <a:t>Krauchtaler</a:t>
            </a:r>
            <a:r>
              <a:rPr lang="de-DE" dirty="0">
                <a:latin typeface="Arial Regular"/>
              </a:rPr>
              <a:t> Landfrauen herausgegeben, was ein neuer Rekord ist. </a:t>
            </a:r>
          </a:p>
        </p:txBody>
      </p:sp>
      <p:pic>
        <p:nvPicPr>
          <p:cNvPr id="3" name="Grafik 2">
            <a:extLst>
              <a:ext uri="{FF2B5EF4-FFF2-40B4-BE49-F238E27FC236}">
                <a16:creationId xmlns:a16="http://schemas.microsoft.com/office/drawing/2014/main" id="{2B1E6C70-A2D2-1F40-84F8-2E3680C34F97}"/>
              </a:ext>
            </a:extLst>
          </p:cNvPr>
          <p:cNvPicPr>
            <a:picLocks noChangeAspect="1"/>
          </p:cNvPicPr>
          <p:nvPr/>
        </p:nvPicPr>
        <p:blipFill>
          <a:blip r:embed="rId2"/>
          <a:stretch>
            <a:fillRect/>
          </a:stretch>
        </p:blipFill>
        <p:spPr>
          <a:xfrm>
            <a:off x="3275856" y="1700808"/>
            <a:ext cx="5184576" cy="389036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3"/>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2188</Words>
  <Application>Microsoft Macintosh PowerPoint</Application>
  <PresentationFormat>Bildschirmpräsentation (4:3)</PresentationFormat>
  <Paragraphs>437</Paragraphs>
  <Slides>85</Slides>
  <Notes>4</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85</vt:i4>
      </vt:variant>
    </vt:vector>
  </HeadingPairs>
  <TitlesOfParts>
    <vt:vector size="91" baseType="lpstr">
      <vt:lpstr>Arial</vt:lpstr>
      <vt:lpstr>Arial (null)</vt:lpstr>
      <vt:lpstr>Arial Regular</vt:lpstr>
      <vt:lpstr>Calibri</vt:lpstr>
      <vt:lpstr>Office-Design</vt:lpstr>
      <vt:lpstr>Office-Design</vt:lpstr>
      <vt:lpstr>Traktanden HV 2018</vt:lpstr>
      <vt:lpstr>Landfrauen Trimstein und Umgebung</vt:lpstr>
      <vt:lpstr>Jahresüberblick</vt:lpstr>
      <vt:lpstr>PowerPoint-Präsentation</vt:lpstr>
      <vt:lpstr>PowerPoint-Präsentation</vt:lpstr>
      <vt:lpstr>Aus dem Leben einer Hebamme</vt:lpstr>
      <vt:lpstr>PowerPoint-Präsentation</vt:lpstr>
      <vt:lpstr>PowerPoint-Präsentation</vt:lpstr>
      <vt:lpstr>Delegiertenversammlung vom VBL</vt:lpstr>
      <vt:lpstr>VBL Filmabend im Kino Worb</vt:lpstr>
      <vt:lpstr>Frühlingsspaziergang</vt:lpstr>
      <vt:lpstr>PowerPoint-Präsentation</vt:lpstr>
      <vt:lpstr>PowerPoint-Präsentation</vt:lpstr>
      <vt:lpstr>Marktbesuch in Domodossola</vt:lpstr>
      <vt:lpstr>PowerPoint-Präsentation</vt:lpstr>
      <vt:lpstr>PowerPoint-Präsentation</vt:lpstr>
      <vt:lpstr>PowerPoint-Präsentation</vt:lpstr>
      <vt:lpstr>PowerPoint-Präsentation</vt:lpstr>
      <vt:lpstr>Apèrobackkurs in der Mühle Kleeb</vt:lpstr>
      <vt:lpstr>PowerPoint-Präsentation</vt:lpstr>
      <vt:lpstr>PowerPoint-Präsentation</vt:lpstr>
      <vt:lpstr>PowerPoint-Präsentation</vt:lpstr>
      <vt:lpstr>PowerPoint-Präsentation</vt:lpstr>
      <vt:lpstr>PowerPoint-Präsentation</vt:lpstr>
      <vt:lpstr>Landfrauenreise ins Muotathal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Openair-Kino im Trubschachen hof3 </vt:lpstr>
      <vt:lpstr>PowerPoint-Präsentation</vt:lpstr>
      <vt:lpstr>PowerPoint-Präsentation</vt:lpstr>
      <vt:lpstr>PowerPoint-Präsentation</vt:lpstr>
      <vt:lpstr>PowerPoint-Präsentation</vt:lpstr>
      <vt:lpstr>PowerPoint-Präsentation</vt:lpstr>
      <vt:lpstr>PowerPoint-Präsentation</vt:lpstr>
      <vt:lpstr>Ab ans Eingemacht Verschiedene Konservierungsarten entdecken</vt:lpstr>
      <vt:lpstr>PowerPoint-Präsentation</vt:lpstr>
      <vt:lpstr>PowerPoint-Präsentation</vt:lpstr>
      <vt:lpstr>PowerPoint-Präsentation</vt:lpstr>
      <vt:lpstr>PowerPoint-Präsentation</vt:lpstr>
      <vt:lpstr>Landfrouetag vom VBL</vt:lpstr>
      <vt:lpstr>PowerPoint-Präsentation</vt:lpstr>
      <vt:lpstr>PowerPoint-Präsentation</vt:lpstr>
      <vt:lpstr>PowerPoint-Präsentation</vt:lpstr>
      <vt:lpstr>Chrysanthema Lahr / Kürbiswelt Bohrerhof 26.Oktober 2017</vt:lpstr>
      <vt:lpstr>PowerPoint-Präsentation</vt:lpstr>
      <vt:lpstr>PowerPoint-Präsentation</vt:lpstr>
      <vt:lpstr>PowerPoint-Präsentation</vt:lpstr>
      <vt:lpstr>PowerPoint-Präsentation</vt:lpstr>
      <vt:lpstr>PowerPoint-Präsentation</vt:lpstr>
      <vt:lpstr>PowerPoint-Präsentation</vt:lpstr>
      <vt:lpstr>Lottonachmittag</vt:lpstr>
      <vt:lpstr>PowerPoint-Präsentation</vt:lpstr>
      <vt:lpstr>PowerPoint-Präsentation</vt:lpstr>
      <vt:lpstr>PowerPoint-Präsentation</vt:lpstr>
      <vt:lpstr>PowerPoint-Präsentation</vt:lpstr>
      <vt:lpstr>PowerPoint-Präsentation</vt:lpstr>
      <vt:lpstr>PowerPoint-Präsentation</vt:lpstr>
      <vt:lpstr>Weinnachtsfeier</vt:lpstr>
      <vt:lpstr>PowerPoint-Präsentation</vt:lpstr>
      <vt:lpstr>PowerPoint-Präsentation</vt:lpstr>
      <vt:lpstr>Behördenschlussessen</vt:lpstr>
      <vt:lpstr>PowerPoint-Präsentation</vt:lpstr>
      <vt:lpstr>PowerPoint-Präsentation</vt:lpstr>
      <vt:lpstr>PowerPoint-Präsentation</vt:lpstr>
      <vt:lpstr>PowerPoint-Präsentation</vt:lpstr>
      <vt:lpstr>Ein Abend mit Wisi Zgraggen  dem Bauern ohne Armen</vt:lpstr>
      <vt:lpstr>PowerPoint-Präsentation</vt:lpstr>
      <vt:lpstr>PowerPoint-Präsentation</vt:lpstr>
      <vt:lpstr>PowerPoint-Präsentation</vt:lpstr>
      <vt:lpstr>PowerPoint-Präsentation</vt:lpstr>
      <vt:lpstr>Niedertemperaturgaren</vt:lpstr>
      <vt:lpstr>Wintertag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Landfrauen Trimstein und Umgebung</dc:title>
  <dc:creator>Ruth Schafroth</dc:creator>
  <cp:lastModifiedBy>Microsoft Office-Benutzer</cp:lastModifiedBy>
  <cp:revision>99</cp:revision>
  <dcterms:created xsi:type="dcterms:W3CDTF">2018-02-12T13:45:07Z</dcterms:created>
  <dcterms:modified xsi:type="dcterms:W3CDTF">2018-03-18T20:36:29Z</dcterms:modified>
</cp:coreProperties>
</file>